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72" r:id="rId2"/>
    <p:sldId id="608" r:id="rId3"/>
    <p:sldId id="609" r:id="rId4"/>
    <p:sldId id="585" r:id="rId5"/>
    <p:sldId id="578" r:id="rId6"/>
    <p:sldId id="605" r:id="rId7"/>
    <p:sldId id="603" r:id="rId8"/>
    <p:sldId id="606" r:id="rId9"/>
    <p:sldId id="612" r:id="rId10"/>
    <p:sldId id="613" r:id="rId11"/>
    <p:sldId id="590" r:id="rId12"/>
    <p:sldId id="583" r:id="rId13"/>
    <p:sldId id="602" r:id="rId14"/>
    <p:sldId id="594" r:id="rId15"/>
    <p:sldId id="589" r:id="rId16"/>
    <p:sldId id="591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19" autoAdjust="0"/>
    <p:restoredTop sz="94653" autoAdjust="0"/>
  </p:normalViewPr>
  <p:slideViewPr>
    <p:cSldViewPr>
      <p:cViewPr varScale="1">
        <p:scale>
          <a:sx n="104" d="100"/>
          <a:sy n="104" d="100"/>
        </p:scale>
        <p:origin x="7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parker\Box\My%20Files\stats\long-term-stats-202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parker\Box\My%20Files\stats\long-term-stats-202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parker\Box\My%20Files\stats\long-term-stats-202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parker\Box\My%20Files\stats\long-term-stats-202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parker\Box\My%20Files\stats\long-term-stats-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parker\Box\My%20Files\stats\long-term-stats-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parker\Box\My%20Files\stats\long-term-stats-20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parker\Box\My%20Files\stats\long-term-stats-20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parker\Box\My%20Files\stats\long-term-stats-20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parker\Box\My%20Files\stats\long-term-stats-202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parker\Box\My%20Files\stats\long-term-stats-20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parker\Box\My%20Files\stats\long-term-stats-202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parker\Box\My%20Files\stats\long-term-stats-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WisTransPortal Sitewide Authenticated</a:t>
            </a:r>
            <a:r>
              <a:rPr lang="en-US" baseline="0"/>
              <a:t> </a:t>
            </a:r>
            <a:r>
              <a:rPr lang="en-US"/>
              <a:t>Usage Statistics</a:t>
            </a:r>
          </a:p>
        </c:rich>
      </c:tx>
      <c:layout>
        <c:manualLayout>
          <c:xMode val="edge"/>
          <c:yMode val="edge"/>
          <c:x val="0.22591757885653121"/>
          <c:y val="3.341902313624678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04878048781496"/>
          <c:y val="0.2519280205655528"/>
          <c:w val="0.76371951219517986"/>
          <c:h val="0.54241645244215941"/>
        </c:manualLayout>
      </c:layout>
      <c:barChart>
        <c:barDir val="col"/>
        <c:grouping val="clustered"/>
        <c:varyColors val="0"/>
        <c:ser>
          <c:idx val="1"/>
          <c:order val="0"/>
          <c:tx>
            <c:v>AVERAGE DAILY HITS</c:v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prstDash val="solid"/>
            </a:ln>
          </c:spPr>
          <c:invertIfNegative val="0"/>
          <c:cat>
            <c:strRef>
              <c:f>'ALL PAGES'!$A$6:$A$173</c:f>
              <c:strCache>
                <c:ptCount val="168"/>
                <c:pt idx="0">
                  <c:v>2007 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2008 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2009 JAN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'ALL PAGES'!$E$6:$E$173</c:f>
              <c:numCache>
                <c:formatCode>General</c:formatCode>
                <c:ptCount val="168"/>
                <c:pt idx="0">
                  <c:v>500</c:v>
                </c:pt>
                <c:pt idx="1">
                  <c:v>852</c:v>
                </c:pt>
                <c:pt idx="2">
                  <c:v>528</c:v>
                </c:pt>
                <c:pt idx="3">
                  <c:v>1257</c:v>
                </c:pt>
                <c:pt idx="4">
                  <c:v>877</c:v>
                </c:pt>
                <c:pt idx="5">
                  <c:v>1235</c:v>
                </c:pt>
                <c:pt idx="6">
                  <c:v>1134</c:v>
                </c:pt>
                <c:pt idx="7">
                  <c:v>1460</c:v>
                </c:pt>
                <c:pt idx="8">
                  <c:v>899</c:v>
                </c:pt>
                <c:pt idx="9">
                  <c:v>1608</c:v>
                </c:pt>
                <c:pt idx="10">
                  <c:v>1889</c:v>
                </c:pt>
                <c:pt idx="11">
                  <c:v>485</c:v>
                </c:pt>
                <c:pt idx="12">
                  <c:v>618</c:v>
                </c:pt>
                <c:pt idx="13">
                  <c:v>1848</c:v>
                </c:pt>
                <c:pt idx="14">
                  <c:v>2130</c:v>
                </c:pt>
                <c:pt idx="15">
                  <c:v>2685</c:v>
                </c:pt>
                <c:pt idx="16">
                  <c:v>2722</c:v>
                </c:pt>
                <c:pt idx="17">
                  <c:v>3466</c:v>
                </c:pt>
                <c:pt idx="18">
                  <c:v>3477</c:v>
                </c:pt>
                <c:pt idx="19">
                  <c:v>3166</c:v>
                </c:pt>
                <c:pt idx="20">
                  <c:v>2547</c:v>
                </c:pt>
                <c:pt idx="21">
                  <c:v>3060</c:v>
                </c:pt>
                <c:pt idx="22">
                  <c:v>3675</c:v>
                </c:pt>
                <c:pt idx="23">
                  <c:v>3261</c:v>
                </c:pt>
                <c:pt idx="24">
                  <c:v>4172</c:v>
                </c:pt>
                <c:pt idx="25">
                  <c:v>6616</c:v>
                </c:pt>
                <c:pt idx="26">
                  <c:v>8320</c:v>
                </c:pt>
                <c:pt idx="27">
                  <c:v>7168</c:v>
                </c:pt>
                <c:pt idx="28">
                  <c:v>8814</c:v>
                </c:pt>
                <c:pt idx="29">
                  <c:v>8809</c:v>
                </c:pt>
                <c:pt idx="30">
                  <c:v>9123</c:v>
                </c:pt>
                <c:pt idx="31">
                  <c:v>9311</c:v>
                </c:pt>
                <c:pt idx="32">
                  <c:v>8949</c:v>
                </c:pt>
                <c:pt idx="33">
                  <c:v>9276</c:v>
                </c:pt>
                <c:pt idx="34">
                  <c:v>8151</c:v>
                </c:pt>
                <c:pt idx="35">
                  <c:v>6515</c:v>
                </c:pt>
                <c:pt idx="36">
                  <c:v>7680</c:v>
                </c:pt>
                <c:pt idx="37">
                  <c:v>8223</c:v>
                </c:pt>
                <c:pt idx="38">
                  <c:v>9272</c:v>
                </c:pt>
                <c:pt idx="39">
                  <c:v>8114</c:v>
                </c:pt>
                <c:pt idx="40">
                  <c:v>10086</c:v>
                </c:pt>
                <c:pt idx="41">
                  <c:v>9636</c:v>
                </c:pt>
                <c:pt idx="42">
                  <c:v>10243</c:v>
                </c:pt>
                <c:pt idx="43">
                  <c:v>8232</c:v>
                </c:pt>
                <c:pt idx="44">
                  <c:v>10218</c:v>
                </c:pt>
                <c:pt idx="45">
                  <c:v>8988</c:v>
                </c:pt>
                <c:pt idx="46">
                  <c:v>8468</c:v>
                </c:pt>
                <c:pt idx="47">
                  <c:v>7520</c:v>
                </c:pt>
                <c:pt idx="48">
                  <c:v>8725</c:v>
                </c:pt>
                <c:pt idx="49">
                  <c:v>7223</c:v>
                </c:pt>
                <c:pt idx="50">
                  <c:v>7248</c:v>
                </c:pt>
                <c:pt idx="51">
                  <c:v>8937</c:v>
                </c:pt>
                <c:pt idx="52">
                  <c:v>11233</c:v>
                </c:pt>
                <c:pt idx="53">
                  <c:v>9424</c:v>
                </c:pt>
                <c:pt idx="54">
                  <c:v>9945</c:v>
                </c:pt>
                <c:pt idx="55">
                  <c:v>10802</c:v>
                </c:pt>
                <c:pt idx="56">
                  <c:v>10528</c:v>
                </c:pt>
                <c:pt idx="57">
                  <c:v>12041</c:v>
                </c:pt>
                <c:pt idx="58">
                  <c:v>11322</c:v>
                </c:pt>
                <c:pt idx="59">
                  <c:v>12628</c:v>
                </c:pt>
                <c:pt idx="60">
                  <c:v>15369</c:v>
                </c:pt>
                <c:pt idx="61">
                  <c:v>14949</c:v>
                </c:pt>
                <c:pt idx="62">
                  <c:v>14519</c:v>
                </c:pt>
                <c:pt idx="63">
                  <c:v>12539</c:v>
                </c:pt>
                <c:pt idx="64">
                  <c:v>13298</c:v>
                </c:pt>
                <c:pt idx="65">
                  <c:v>12928</c:v>
                </c:pt>
                <c:pt idx="66">
                  <c:v>14379</c:v>
                </c:pt>
                <c:pt idx="67">
                  <c:v>12978</c:v>
                </c:pt>
                <c:pt idx="68">
                  <c:v>13541</c:v>
                </c:pt>
                <c:pt idx="69">
                  <c:v>13028</c:v>
                </c:pt>
                <c:pt idx="70">
                  <c:v>13847</c:v>
                </c:pt>
                <c:pt idx="71">
                  <c:v>12533</c:v>
                </c:pt>
                <c:pt idx="72">
                  <c:v>14751</c:v>
                </c:pt>
                <c:pt idx="73">
                  <c:v>15415</c:v>
                </c:pt>
                <c:pt idx="74">
                  <c:v>16337</c:v>
                </c:pt>
                <c:pt idx="75">
                  <c:v>13513</c:v>
                </c:pt>
                <c:pt idx="76">
                  <c:v>14151</c:v>
                </c:pt>
                <c:pt idx="77">
                  <c:v>13246</c:v>
                </c:pt>
                <c:pt idx="78">
                  <c:v>13185</c:v>
                </c:pt>
                <c:pt idx="79">
                  <c:v>13609</c:v>
                </c:pt>
                <c:pt idx="80">
                  <c:v>13478</c:v>
                </c:pt>
                <c:pt idx="81">
                  <c:v>14081</c:v>
                </c:pt>
                <c:pt idx="82">
                  <c:v>14185</c:v>
                </c:pt>
                <c:pt idx="83">
                  <c:v>17153</c:v>
                </c:pt>
                <c:pt idx="84">
                  <c:v>17107</c:v>
                </c:pt>
                <c:pt idx="85">
                  <c:v>21307</c:v>
                </c:pt>
                <c:pt idx="86">
                  <c:v>17990</c:v>
                </c:pt>
                <c:pt idx="87">
                  <c:v>15846</c:v>
                </c:pt>
                <c:pt idx="88">
                  <c:v>16292</c:v>
                </c:pt>
                <c:pt idx="89">
                  <c:v>15219</c:v>
                </c:pt>
                <c:pt idx="90">
                  <c:v>15848</c:v>
                </c:pt>
                <c:pt idx="91">
                  <c:v>15556</c:v>
                </c:pt>
                <c:pt idx="92">
                  <c:v>15520</c:v>
                </c:pt>
                <c:pt idx="93">
                  <c:v>15869</c:v>
                </c:pt>
                <c:pt idx="94">
                  <c:v>17004</c:v>
                </c:pt>
                <c:pt idx="95">
                  <c:v>17723</c:v>
                </c:pt>
                <c:pt idx="96">
                  <c:v>18332</c:v>
                </c:pt>
                <c:pt idx="97">
                  <c:v>21983</c:v>
                </c:pt>
                <c:pt idx="98">
                  <c:v>16805</c:v>
                </c:pt>
                <c:pt idx="99">
                  <c:v>20834</c:v>
                </c:pt>
                <c:pt idx="100">
                  <c:v>19080</c:v>
                </c:pt>
                <c:pt idx="101">
                  <c:v>19499</c:v>
                </c:pt>
                <c:pt idx="102">
                  <c:v>18127</c:v>
                </c:pt>
                <c:pt idx="103">
                  <c:v>16958</c:v>
                </c:pt>
                <c:pt idx="104">
                  <c:v>18405</c:v>
                </c:pt>
                <c:pt idx="105">
                  <c:v>19116</c:v>
                </c:pt>
                <c:pt idx="106">
                  <c:v>17315</c:v>
                </c:pt>
                <c:pt idx="107">
                  <c:v>13945</c:v>
                </c:pt>
                <c:pt idx="108">
                  <c:v>17139</c:v>
                </c:pt>
                <c:pt idx="109">
                  <c:v>17009</c:v>
                </c:pt>
                <c:pt idx="110">
                  <c:v>16597</c:v>
                </c:pt>
                <c:pt idx="111">
                  <c:v>16585</c:v>
                </c:pt>
                <c:pt idx="112">
                  <c:v>16531</c:v>
                </c:pt>
                <c:pt idx="113">
                  <c:v>16807</c:v>
                </c:pt>
                <c:pt idx="114">
                  <c:v>29697</c:v>
                </c:pt>
                <c:pt idx="115">
                  <c:v>17210</c:v>
                </c:pt>
                <c:pt idx="116">
                  <c:v>17696</c:v>
                </c:pt>
                <c:pt idx="117">
                  <c:v>15984</c:v>
                </c:pt>
                <c:pt idx="118">
                  <c:v>15338</c:v>
                </c:pt>
                <c:pt idx="119">
                  <c:v>17498</c:v>
                </c:pt>
                <c:pt idx="120">
                  <c:v>18495</c:v>
                </c:pt>
                <c:pt idx="121">
                  <c:v>18880</c:v>
                </c:pt>
                <c:pt idx="122">
                  <c:v>17825</c:v>
                </c:pt>
                <c:pt idx="123">
                  <c:v>19068</c:v>
                </c:pt>
                <c:pt idx="124">
                  <c:v>19905</c:v>
                </c:pt>
                <c:pt idx="125">
                  <c:v>22815</c:v>
                </c:pt>
                <c:pt idx="126">
                  <c:v>26351</c:v>
                </c:pt>
                <c:pt idx="127">
                  <c:v>26452</c:v>
                </c:pt>
                <c:pt idx="128">
                  <c:v>23869</c:v>
                </c:pt>
                <c:pt idx="129">
                  <c:v>26172</c:v>
                </c:pt>
                <c:pt idx="130">
                  <c:v>29179</c:v>
                </c:pt>
                <c:pt idx="131">
                  <c:v>21703</c:v>
                </c:pt>
                <c:pt idx="132">
                  <c:v>30132</c:v>
                </c:pt>
                <c:pt idx="133">
                  <c:v>29031</c:v>
                </c:pt>
                <c:pt idx="134">
                  <c:v>25791</c:v>
                </c:pt>
                <c:pt idx="135">
                  <c:v>27539</c:v>
                </c:pt>
                <c:pt idx="136">
                  <c:v>25721</c:v>
                </c:pt>
                <c:pt idx="137">
                  <c:v>25998</c:v>
                </c:pt>
                <c:pt idx="138">
                  <c:v>29180</c:v>
                </c:pt>
                <c:pt idx="139">
                  <c:v>33005</c:v>
                </c:pt>
                <c:pt idx="140">
                  <c:v>33429</c:v>
                </c:pt>
                <c:pt idx="141">
                  <c:v>34150</c:v>
                </c:pt>
                <c:pt idx="142">
                  <c:v>37498</c:v>
                </c:pt>
                <c:pt idx="143">
                  <c:v>26841</c:v>
                </c:pt>
                <c:pt idx="144">
                  <c:v>30430</c:v>
                </c:pt>
                <c:pt idx="145">
                  <c:v>37063</c:v>
                </c:pt>
                <c:pt idx="146">
                  <c:v>35568</c:v>
                </c:pt>
                <c:pt idx="147">
                  <c:v>34036</c:v>
                </c:pt>
                <c:pt idx="148">
                  <c:v>29114</c:v>
                </c:pt>
                <c:pt idx="149">
                  <c:v>37654</c:v>
                </c:pt>
                <c:pt idx="150">
                  <c:v>28925</c:v>
                </c:pt>
                <c:pt idx="151">
                  <c:v>29249</c:v>
                </c:pt>
                <c:pt idx="152">
                  <c:v>26136</c:v>
                </c:pt>
                <c:pt idx="153">
                  <c:v>28478</c:v>
                </c:pt>
                <c:pt idx="154">
                  <c:v>24845</c:v>
                </c:pt>
                <c:pt idx="155">
                  <c:v>24031</c:v>
                </c:pt>
                <c:pt idx="156">
                  <c:v>27198</c:v>
                </c:pt>
                <c:pt idx="157">
                  <c:v>27490</c:v>
                </c:pt>
                <c:pt idx="158">
                  <c:v>23087</c:v>
                </c:pt>
                <c:pt idx="159">
                  <c:v>20960</c:v>
                </c:pt>
                <c:pt idx="160">
                  <c:v>21347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38-4C3D-91CF-6D94A0DF81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15533248"/>
        <c:axId val="-1315527264"/>
      </c:barChart>
      <c:lineChart>
        <c:grouping val="standard"/>
        <c:varyColors val="0"/>
        <c:ser>
          <c:idx val="0"/>
          <c:order val="1"/>
          <c:tx>
            <c:v>USERS PER MONTH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'ALL PAGES'!$A$6:$A$173</c:f>
              <c:strCache>
                <c:ptCount val="168"/>
                <c:pt idx="0">
                  <c:v>2007 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2008 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2009 JAN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'ALL PAGES'!$B$6:$B$173</c:f>
              <c:numCache>
                <c:formatCode>General</c:formatCode>
                <c:ptCount val="168"/>
                <c:pt idx="0">
                  <c:v>15</c:v>
                </c:pt>
                <c:pt idx="1">
                  <c:v>16</c:v>
                </c:pt>
                <c:pt idx="2">
                  <c:v>24</c:v>
                </c:pt>
                <c:pt idx="3">
                  <c:v>26</c:v>
                </c:pt>
                <c:pt idx="4">
                  <c:v>32</c:v>
                </c:pt>
                <c:pt idx="5">
                  <c:v>31</c:v>
                </c:pt>
                <c:pt idx="6">
                  <c:v>25</c:v>
                </c:pt>
                <c:pt idx="7">
                  <c:v>35</c:v>
                </c:pt>
                <c:pt idx="8">
                  <c:v>46</c:v>
                </c:pt>
                <c:pt idx="9">
                  <c:v>61</c:v>
                </c:pt>
                <c:pt idx="10">
                  <c:v>56</c:v>
                </c:pt>
                <c:pt idx="11">
                  <c:v>57</c:v>
                </c:pt>
                <c:pt idx="12">
                  <c:v>61</c:v>
                </c:pt>
                <c:pt idx="13">
                  <c:v>134</c:v>
                </c:pt>
                <c:pt idx="14">
                  <c:v>330</c:v>
                </c:pt>
                <c:pt idx="15">
                  <c:v>343</c:v>
                </c:pt>
                <c:pt idx="16">
                  <c:v>307</c:v>
                </c:pt>
                <c:pt idx="17">
                  <c:v>281</c:v>
                </c:pt>
                <c:pt idx="18">
                  <c:v>303</c:v>
                </c:pt>
                <c:pt idx="19">
                  <c:v>266</c:v>
                </c:pt>
                <c:pt idx="20">
                  <c:v>247</c:v>
                </c:pt>
                <c:pt idx="21">
                  <c:v>355</c:v>
                </c:pt>
                <c:pt idx="22">
                  <c:v>258</c:v>
                </c:pt>
                <c:pt idx="23">
                  <c:v>210</c:v>
                </c:pt>
                <c:pt idx="24">
                  <c:v>214</c:v>
                </c:pt>
                <c:pt idx="25">
                  <c:v>240</c:v>
                </c:pt>
                <c:pt idx="26">
                  <c:v>305</c:v>
                </c:pt>
                <c:pt idx="27">
                  <c:v>348</c:v>
                </c:pt>
                <c:pt idx="28">
                  <c:v>376</c:v>
                </c:pt>
                <c:pt idx="29">
                  <c:v>404</c:v>
                </c:pt>
                <c:pt idx="30">
                  <c:v>428</c:v>
                </c:pt>
                <c:pt idx="31">
                  <c:v>408</c:v>
                </c:pt>
                <c:pt idx="32">
                  <c:v>394</c:v>
                </c:pt>
                <c:pt idx="33">
                  <c:v>377</c:v>
                </c:pt>
                <c:pt idx="34">
                  <c:v>350</c:v>
                </c:pt>
                <c:pt idx="35">
                  <c:v>246</c:v>
                </c:pt>
                <c:pt idx="36">
                  <c:v>214</c:v>
                </c:pt>
                <c:pt idx="37">
                  <c:v>260</c:v>
                </c:pt>
                <c:pt idx="38">
                  <c:v>354</c:v>
                </c:pt>
                <c:pt idx="39">
                  <c:v>417</c:v>
                </c:pt>
                <c:pt idx="40">
                  <c:v>424</c:v>
                </c:pt>
                <c:pt idx="41">
                  <c:v>458</c:v>
                </c:pt>
                <c:pt idx="42">
                  <c:v>432</c:v>
                </c:pt>
                <c:pt idx="43">
                  <c:v>467</c:v>
                </c:pt>
                <c:pt idx="44">
                  <c:v>446</c:v>
                </c:pt>
                <c:pt idx="45">
                  <c:v>436</c:v>
                </c:pt>
                <c:pt idx="46">
                  <c:v>402</c:v>
                </c:pt>
                <c:pt idx="47">
                  <c:v>309</c:v>
                </c:pt>
                <c:pt idx="48">
                  <c:v>302</c:v>
                </c:pt>
                <c:pt idx="49">
                  <c:v>276</c:v>
                </c:pt>
                <c:pt idx="50">
                  <c:v>343</c:v>
                </c:pt>
                <c:pt idx="51">
                  <c:v>391</c:v>
                </c:pt>
                <c:pt idx="52">
                  <c:v>411</c:v>
                </c:pt>
                <c:pt idx="53">
                  <c:v>415</c:v>
                </c:pt>
                <c:pt idx="54">
                  <c:v>394</c:v>
                </c:pt>
                <c:pt idx="55">
                  <c:v>419</c:v>
                </c:pt>
                <c:pt idx="56">
                  <c:v>432</c:v>
                </c:pt>
                <c:pt idx="57">
                  <c:v>456</c:v>
                </c:pt>
                <c:pt idx="58">
                  <c:v>451</c:v>
                </c:pt>
                <c:pt idx="59">
                  <c:v>375</c:v>
                </c:pt>
                <c:pt idx="60">
                  <c:v>409</c:v>
                </c:pt>
                <c:pt idx="61">
                  <c:v>425</c:v>
                </c:pt>
                <c:pt idx="62">
                  <c:v>480</c:v>
                </c:pt>
                <c:pt idx="63">
                  <c:v>463</c:v>
                </c:pt>
                <c:pt idx="64">
                  <c:v>509</c:v>
                </c:pt>
                <c:pt idx="65">
                  <c:v>455</c:v>
                </c:pt>
                <c:pt idx="66">
                  <c:v>478</c:v>
                </c:pt>
                <c:pt idx="67">
                  <c:v>497</c:v>
                </c:pt>
                <c:pt idx="68">
                  <c:v>455</c:v>
                </c:pt>
                <c:pt idx="69">
                  <c:v>497</c:v>
                </c:pt>
                <c:pt idx="70">
                  <c:v>483</c:v>
                </c:pt>
                <c:pt idx="71">
                  <c:v>403</c:v>
                </c:pt>
                <c:pt idx="72">
                  <c:v>427</c:v>
                </c:pt>
                <c:pt idx="73">
                  <c:v>437</c:v>
                </c:pt>
                <c:pt idx="74">
                  <c:v>498</c:v>
                </c:pt>
                <c:pt idx="75">
                  <c:v>521</c:v>
                </c:pt>
                <c:pt idx="76">
                  <c:v>542</c:v>
                </c:pt>
                <c:pt idx="77">
                  <c:v>498</c:v>
                </c:pt>
                <c:pt idx="78">
                  <c:v>548</c:v>
                </c:pt>
                <c:pt idx="79">
                  <c:v>520</c:v>
                </c:pt>
                <c:pt idx="80">
                  <c:v>517</c:v>
                </c:pt>
                <c:pt idx="81">
                  <c:v>546</c:v>
                </c:pt>
                <c:pt idx="82">
                  <c:v>547</c:v>
                </c:pt>
                <c:pt idx="83">
                  <c:v>518</c:v>
                </c:pt>
                <c:pt idx="84">
                  <c:v>499</c:v>
                </c:pt>
                <c:pt idx="85">
                  <c:v>524</c:v>
                </c:pt>
                <c:pt idx="86">
                  <c:v>585</c:v>
                </c:pt>
                <c:pt idx="87">
                  <c:v>653</c:v>
                </c:pt>
                <c:pt idx="88">
                  <c:v>624</c:v>
                </c:pt>
                <c:pt idx="89">
                  <c:v>541</c:v>
                </c:pt>
                <c:pt idx="90">
                  <c:v>606</c:v>
                </c:pt>
                <c:pt idx="91">
                  <c:v>563</c:v>
                </c:pt>
                <c:pt idx="92">
                  <c:v>617</c:v>
                </c:pt>
                <c:pt idx="93">
                  <c:v>636</c:v>
                </c:pt>
                <c:pt idx="94">
                  <c:v>687</c:v>
                </c:pt>
                <c:pt idx="95">
                  <c:v>696</c:v>
                </c:pt>
                <c:pt idx="96">
                  <c:v>684</c:v>
                </c:pt>
                <c:pt idx="97">
                  <c:v>714</c:v>
                </c:pt>
                <c:pt idx="98">
                  <c:v>820</c:v>
                </c:pt>
                <c:pt idx="99">
                  <c:v>887</c:v>
                </c:pt>
                <c:pt idx="100">
                  <c:v>765</c:v>
                </c:pt>
                <c:pt idx="101">
                  <c:v>769</c:v>
                </c:pt>
                <c:pt idx="102">
                  <c:v>773</c:v>
                </c:pt>
                <c:pt idx="103">
                  <c:v>758</c:v>
                </c:pt>
                <c:pt idx="104">
                  <c:v>732</c:v>
                </c:pt>
                <c:pt idx="105">
                  <c:v>793</c:v>
                </c:pt>
                <c:pt idx="106">
                  <c:v>818</c:v>
                </c:pt>
                <c:pt idx="107">
                  <c:v>731</c:v>
                </c:pt>
                <c:pt idx="108">
                  <c:v>716</c:v>
                </c:pt>
                <c:pt idx="109">
                  <c:v>776</c:v>
                </c:pt>
                <c:pt idx="110">
                  <c:v>840</c:v>
                </c:pt>
                <c:pt idx="111">
                  <c:v>835</c:v>
                </c:pt>
                <c:pt idx="112">
                  <c:v>811</c:v>
                </c:pt>
                <c:pt idx="113">
                  <c:v>797</c:v>
                </c:pt>
                <c:pt idx="114">
                  <c:v>803</c:v>
                </c:pt>
                <c:pt idx="115">
                  <c:v>873</c:v>
                </c:pt>
                <c:pt idx="116">
                  <c:v>811</c:v>
                </c:pt>
                <c:pt idx="117">
                  <c:v>851</c:v>
                </c:pt>
                <c:pt idx="118">
                  <c:v>863</c:v>
                </c:pt>
                <c:pt idx="119">
                  <c:v>830</c:v>
                </c:pt>
                <c:pt idx="120">
                  <c:v>869</c:v>
                </c:pt>
                <c:pt idx="121">
                  <c:v>869</c:v>
                </c:pt>
                <c:pt idx="122">
                  <c:v>894</c:v>
                </c:pt>
                <c:pt idx="123">
                  <c:v>915</c:v>
                </c:pt>
                <c:pt idx="124">
                  <c:v>1001</c:v>
                </c:pt>
                <c:pt idx="125">
                  <c:v>922</c:v>
                </c:pt>
                <c:pt idx="126">
                  <c:v>908</c:v>
                </c:pt>
                <c:pt idx="127">
                  <c:v>949</c:v>
                </c:pt>
                <c:pt idx="128">
                  <c:v>838</c:v>
                </c:pt>
                <c:pt idx="129">
                  <c:v>960</c:v>
                </c:pt>
                <c:pt idx="130">
                  <c:v>958</c:v>
                </c:pt>
                <c:pt idx="131">
                  <c:v>876</c:v>
                </c:pt>
                <c:pt idx="132">
                  <c:v>981</c:v>
                </c:pt>
                <c:pt idx="133">
                  <c:v>889</c:v>
                </c:pt>
                <c:pt idx="134">
                  <c:v>948</c:v>
                </c:pt>
                <c:pt idx="135">
                  <c:v>960</c:v>
                </c:pt>
                <c:pt idx="136">
                  <c:v>899</c:v>
                </c:pt>
                <c:pt idx="137">
                  <c:v>846</c:v>
                </c:pt>
                <c:pt idx="138">
                  <c:v>869</c:v>
                </c:pt>
                <c:pt idx="139">
                  <c:v>901</c:v>
                </c:pt>
                <c:pt idx="140">
                  <c:v>812</c:v>
                </c:pt>
                <c:pt idx="141">
                  <c:v>958</c:v>
                </c:pt>
                <c:pt idx="142">
                  <c:v>943</c:v>
                </c:pt>
                <c:pt idx="143">
                  <c:v>838</c:v>
                </c:pt>
                <c:pt idx="144">
                  <c:v>886</c:v>
                </c:pt>
                <c:pt idx="145">
                  <c:v>831</c:v>
                </c:pt>
                <c:pt idx="146">
                  <c:v>919</c:v>
                </c:pt>
                <c:pt idx="147">
                  <c:v>980</c:v>
                </c:pt>
                <c:pt idx="148">
                  <c:v>978</c:v>
                </c:pt>
                <c:pt idx="149">
                  <c:v>883</c:v>
                </c:pt>
                <c:pt idx="150">
                  <c:v>975</c:v>
                </c:pt>
                <c:pt idx="151">
                  <c:v>926</c:v>
                </c:pt>
                <c:pt idx="152">
                  <c:v>962</c:v>
                </c:pt>
                <c:pt idx="153">
                  <c:v>1003</c:v>
                </c:pt>
                <c:pt idx="154">
                  <c:v>963</c:v>
                </c:pt>
                <c:pt idx="155">
                  <c:v>854</c:v>
                </c:pt>
                <c:pt idx="156">
                  <c:v>966</c:v>
                </c:pt>
                <c:pt idx="157">
                  <c:v>964</c:v>
                </c:pt>
                <c:pt idx="158">
                  <c:v>958</c:v>
                </c:pt>
                <c:pt idx="159">
                  <c:v>958</c:v>
                </c:pt>
                <c:pt idx="160">
                  <c:v>921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38-4C3D-91CF-6D94A0DF81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15526176"/>
        <c:axId val="-1315524000"/>
      </c:lineChart>
      <c:catAx>
        <c:axId val="-131553324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315527264"/>
        <c:crosses val="autoZero"/>
        <c:auto val="0"/>
        <c:lblAlgn val="ctr"/>
        <c:lblOffset val="100"/>
        <c:tickMarkSkip val="1"/>
        <c:noMultiLvlLbl val="0"/>
      </c:catAx>
      <c:valAx>
        <c:axId val="-13155272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AVG DAILY HITS (X WKENDS)</a:t>
                </a:r>
              </a:p>
            </c:rich>
          </c:tx>
          <c:layout>
            <c:manualLayout>
              <c:xMode val="edge"/>
              <c:yMode val="edge"/>
              <c:x val="2.0752310463238482E-2"/>
              <c:y val="0.2433590402742074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315533248"/>
        <c:crosses val="autoZero"/>
        <c:crossBetween val="between"/>
      </c:valAx>
      <c:catAx>
        <c:axId val="-1315526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315524000"/>
        <c:crosses val="autoZero"/>
        <c:auto val="0"/>
        <c:lblAlgn val="ctr"/>
        <c:lblOffset val="100"/>
        <c:noMultiLvlLbl val="0"/>
      </c:catAx>
      <c:valAx>
        <c:axId val="-1315524000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UNIQUE AUTH USERS</a:t>
                </a:r>
              </a:p>
            </c:rich>
          </c:tx>
          <c:layout>
            <c:manualLayout>
              <c:xMode val="edge"/>
              <c:yMode val="edge"/>
              <c:x val="0.95298722039008421"/>
              <c:y val="0.3290488431876606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315526176"/>
        <c:crosses val="max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000007477697767"/>
          <c:y val="0.13367609254498714"/>
          <c:w val="0.51829269204597295"/>
          <c:h val="6.169665809768642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511</a:t>
            </a:r>
            <a:r>
              <a:rPr lang="en-US" baseline="0"/>
              <a:t> WRS</a:t>
            </a:r>
            <a:r>
              <a:rPr lang="en-US"/>
              <a:t> Usage Statistics</a:t>
            </a:r>
          </a:p>
        </c:rich>
      </c:tx>
      <c:layout>
        <c:manualLayout>
          <c:xMode val="edge"/>
          <c:yMode val="edge"/>
          <c:x val="0.40540061063796162"/>
          <c:y val="3.260869565217468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44055876182744"/>
          <c:y val="0.26358695652173914"/>
          <c:w val="0.77370146111290061"/>
          <c:h val="0.51902173913043481"/>
        </c:manualLayout>
      </c:layout>
      <c:barChart>
        <c:barDir val="col"/>
        <c:grouping val="clustered"/>
        <c:varyColors val="0"/>
        <c:ser>
          <c:idx val="1"/>
          <c:order val="0"/>
          <c:tx>
            <c:v>AVERAGE DAILY HITS</c:v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prstDash val="solid"/>
            </a:ln>
          </c:spPr>
          <c:invertIfNegative val="0"/>
          <c:cat>
            <c:strRef>
              <c:f>WRS!$A$6:$A$173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WRS!$E$6:$E$173</c:f>
              <c:numCache>
                <c:formatCode>General</c:formatCode>
                <c:ptCount val="168"/>
                <c:pt idx="81">
                  <c:v>3</c:v>
                </c:pt>
                <c:pt idx="82">
                  <c:v>53</c:v>
                </c:pt>
                <c:pt idx="83">
                  <c:v>211</c:v>
                </c:pt>
                <c:pt idx="84">
                  <c:v>234</c:v>
                </c:pt>
                <c:pt idx="85">
                  <c:v>215</c:v>
                </c:pt>
                <c:pt idx="86">
                  <c:v>170</c:v>
                </c:pt>
                <c:pt idx="87">
                  <c:v>112</c:v>
                </c:pt>
                <c:pt idx="88">
                  <c:v>10</c:v>
                </c:pt>
                <c:pt idx="89">
                  <c:v>5</c:v>
                </c:pt>
                <c:pt idx="90">
                  <c:v>6</c:v>
                </c:pt>
                <c:pt idx="91">
                  <c:v>2</c:v>
                </c:pt>
                <c:pt idx="92">
                  <c:v>64</c:v>
                </c:pt>
                <c:pt idx="93">
                  <c:v>7</c:v>
                </c:pt>
                <c:pt idx="94">
                  <c:v>585</c:v>
                </c:pt>
                <c:pt idx="95">
                  <c:v>291</c:v>
                </c:pt>
                <c:pt idx="96">
                  <c:v>271</c:v>
                </c:pt>
                <c:pt idx="97">
                  <c:v>222</c:v>
                </c:pt>
                <c:pt idx="98">
                  <c:v>136</c:v>
                </c:pt>
                <c:pt idx="99">
                  <c:v>84</c:v>
                </c:pt>
                <c:pt idx="100">
                  <c:v>17</c:v>
                </c:pt>
                <c:pt idx="101">
                  <c:v>7</c:v>
                </c:pt>
                <c:pt idx="102">
                  <c:v>5</c:v>
                </c:pt>
                <c:pt idx="103">
                  <c:v>1</c:v>
                </c:pt>
                <c:pt idx="104">
                  <c:v>236</c:v>
                </c:pt>
                <c:pt idx="105">
                  <c:v>67</c:v>
                </c:pt>
                <c:pt idx="106">
                  <c:v>187</c:v>
                </c:pt>
                <c:pt idx="107">
                  <c:v>279</c:v>
                </c:pt>
                <c:pt idx="108">
                  <c:v>425</c:v>
                </c:pt>
                <c:pt idx="109">
                  <c:v>392</c:v>
                </c:pt>
                <c:pt idx="110">
                  <c:v>216</c:v>
                </c:pt>
                <c:pt idx="111">
                  <c:v>122</c:v>
                </c:pt>
                <c:pt idx="112">
                  <c:v>4</c:v>
                </c:pt>
                <c:pt idx="113">
                  <c:v>5</c:v>
                </c:pt>
                <c:pt idx="114">
                  <c:v>3</c:v>
                </c:pt>
                <c:pt idx="115">
                  <c:v>2</c:v>
                </c:pt>
                <c:pt idx="116">
                  <c:v>2</c:v>
                </c:pt>
                <c:pt idx="117">
                  <c:v>7</c:v>
                </c:pt>
                <c:pt idx="118">
                  <c:v>133</c:v>
                </c:pt>
                <c:pt idx="119">
                  <c:v>339</c:v>
                </c:pt>
                <c:pt idx="120">
                  <c:v>597</c:v>
                </c:pt>
                <c:pt idx="121">
                  <c:v>255</c:v>
                </c:pt>
                <c:pt idx="122">
                  <c:v>235</c:v>
                </c:pt>
                <c:pt idx="123">
                  <c:v>98</c:v>
                </c:pt>
                <c:pt idx="124">
                  <c:v>2</c:v>
                </c:pt>
                <c:pt idx="125">
                  <c:v>1</c:v>
                </c:pt>
                <c:pt idx="126">
                  <c:v>3</c:v>
                </c:pt>
                <c:pt idx="127">
                  <c:v>3</c:v>
                </c:pt>
                <c:pt idx="128">
                  <c:v>2</c:v>
                </c:pt>
                <c:pt idx="129">
                  <c:v>52</c:v>
                </c:pt>
                <c:pt idx="130">
                  <c:v>180</c:v>
                </c:pt>
                <c:pt idx="131">
                  <c:v>275</c:v>
                </c:pt>
                <c:pt idx="132">
                  <c:v>320</c:v>
                </c:pt>
                <c:pt idx="133">
                  <c:v>310</c:v>
                </c:pt>
                <c:pt idx="134">
                  <c:v>184</c:v>
                </c:pt>
                <c:pt idx="135">
                  <c:v>191</c:v>
                </c:pt>
                <c:pt idx="136">
                  <c:v>1</c:v>
                </c:pt>
                <c:pt idx="137">
                  <c:v>7</c:v>
                </c:pt>
                <c:pt idx="138">
                  <c:v>13</c:v>
                </c:pt>
                <c:pt idx="139">
                  <c:v>4</c:v>
                </c:pt>
                <c:pt idx="140">
                  <c:v>94</c:v>
                </c:pt>
                <c:pt idx="141">
                  <c:v>35</c:v>
                </c:pt>
                <c:pt idx="142">
                  <c:v>133</c:v>
                </c:pt>
                <c:pt idx="143">
                  <c:v>214</c:v>
                </c:pt>
                <c:pt idx="144">
                  <c:v>295</c:v>
                </c:pt>
                <c:pt idx="145">
                  <c:v>491</c:v>
                </c:pt>
                <c:pt idx="146">
                  <c:v>182</c:v>
                </c:pt>
                <c:pt idx="147">
                  <c:v>119</c:v>
                </c:pt>
                <c:pt idx="148">
                  <c:v>3</c:v>
                </c:pt>
                <c:pt idx="149">
                  <c:v>2</c:v>
                </c:pt>
                <c:pt idx="150">
                  <c:v>2</c:v>
                </c:pt>
                <c:pt idx="151">
                  <c:v>0</c:v>
                </c:pt>
                <c:pt idx="152">
                  <c:v>1</c:v>
                </c:pt>
                <c:pt idx="153">
                  <c:v>47</c:v>
                </c:pt>
                <c:pt idx="154">
                  <c:v>188</c:v>
                </c:pt>
                <c:pt idx="155">
                  <c:v>262</c:v>
                </c:pt>
                <c:pt idx="156">
                  <c:v>290</c:v>
                </c:pt>
                <c:pt idx="157">
                  <c:v>258</c:v>
                </c:pt>
                <c:pt idx="158">
                  <c:v>197</c:v>
                </c:pt>
                <c:pt idx="159">
                  <c:v>115</c:v>
                </c:pt>
                <c:pt idx="16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5F-4674-A2BD-464F8D5F09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183529760"/>
        <c:axId val="-1183530304"/>
      </c:barChart>
      <c:lineChart>
        <c:grouping val="standard"/>
        <c:varyColors val="0"/>
        <c:ser>
          <c:idx val="0"/>
          <c:order val="1"/>
          <c:tx>
            <c:v>USERS PER MONTH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WRS!$A$6:$A$173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WRS!$B$6:$B$173</c:f>
              <c:numCache>
                <c:formatCode>General</c:formatCode>
                <c:ptCount val="168"/>
                <c:pt idx="81">
                  <c:v>1</c:v>
                </c:pt>
                <c:pt idx="82">
                  <c:v>53</c:v>
                </c:pt>
                <c:pt idx="83">
                  <c:v>72</c:v>
                </c:pt>
                <c:pt idx="84">
                  <c:v>64</c:v>
                </c:pt>
                <c:pt idx="85">
                  <c:v>69</c:v>
                </c:pt>
                <c:pt idx="86">
                  <c:v>67</c:v>
                </c:pt>
                <c:pt idx="87">
                  <c:v>62</c:v>
                </c:pt>
                <c:pt idx="88">
                  <c:v>27</c:v>
                </c:pt>
                <c:pt idx="89">
                  <c:v>13</c:v>
                </c:pt>
                <c:pt idx="90">
                  <c:v>19</c:v>
                </c:pt>
                <c:pt idx="91">
                  <c:v>15</c:v>
                </c:pt>
                <c:pt idx="92">
                  <c:v>10</c:v>
                </c:pt>
                <c:pt idx="93">
                  <c:v>16</c:v>
                </c:pt>
                <c:pt idx="94">
                  <c:v>82</c:v>
                </c:pt>
                <c:pt idx="95">
                  <c:v>67</c:v>
                </c:pt>
                <c:pt idx="96">
                  <c:v>66</c:v>
                </c:pt>
                <c:pt idx="97">
                  <c:v>59</c:v>
                </c:pt>
                <c:pt idx="98">
                  <c:v>63</c:v>
                </c:pt>
                <c:pt idx="99">
                  <c:v>53</c:v>
                </c:pt>
                <c:pt idx="100">
                  <c:v>19</c:v>
                </c:pt>
                <c:pt idx="101">
                  <c:v>13</c:v>
                </c:pt>
                <c:pt idx="102">
                  <c:v>13</c:v>
                </c:pt>
                <c:pt idx="103">
                  <c:v>16</c:v>
                </c:pt>
                <c:pt idx="104">
                  <c:v>22</c:v>
                </c:pt>
                <c:pt idx="105">
                  <c:v>23</c:v>
                </c:pt>
                <c:pt idx="106">
                  <c:v>63</c:v>
                </c:pt>
                <c:pt idx="107">
                  <c:v>62</c:v>
                </c:pt>
                <c:pt idx="108">
                  <c:v>64</c:v>
                </c:pt>
                <c:pt idx="109">
                  <c:v>65</c:v>
                </c:pt>
                <c:pt idx="110">
                  <c:v>69</c:v>
                </c:pt>
                <c:pt idx="111">
                  <c:v>57</c:v>
                </c:pt>
                <c:pt idx="112">
                  <c:v>19</c:v>
                </c:pt>
                <c:pt idx="113">
                  <c:v>15</c:v>
                </c:pt>
                <c:pt idx="114">
                  <c:v>16</c:v>
                </c:pt>
                <c:pt idx="115">
                  <c:v>15</c:v>
                </c:pt>
                <c:pt idx="116">
                  <c:v>15</c:v>
                </c:pt>
                <c:pt idx="117">
                  <c:v>18</c:v>
                </c:pt>
                <c:pt idx="118">
                  <c:v>60</c:v>
                </c:pt>
                <c:pt idx="119">
                  <c:v>69</c:v>
                </c:pt>
                <c:pt idx="120">
                  <c:v>71</c:v>
                </c:pt>
                <c:pt idx="121">
                  <c:v>67</c:v>
                </c:pt>
                <c:pt idx="122">
                  <c:v>63</c:v>
                </c:pt>
                <c:pt idx="123">
                  <c:v>54</c:v>
                </c:pt>
                <c:pt idx="124">
                  <c:v>13</c:v>
                </c:pt>
                <c:pt idx="125">
                  <c:v>14</c:v>
                </c:pt>
                <c:pt idx="126">
                  <c:v>11</c:v>
                </c:pt>
                <c:pt idx="127">
                  <c:v>19</c:v>
                </c:pt>
                <c:pt idx="128">
                  <c:v>10</c:v>
                </c:pt>
                <c:pt idx="129">
                  <c:v>33</c:v>
                </c:pt>
                <c:pt idx="130">
                  <c:v>58</c:v>
                </c:pt>
                <c:pt idx="131">
                  <c:v>60</c:v>
                </c:pt>
                <c:pt idx="132">
                  <c:v>61</c:v>
                </c:pt>
                <c:pt idx="133">
                  <c:v>51</c:v>
                </c:pt>
                <c:pt idx="134">
                  <c:v>55</c:v>
                </c:pt>
                <c:pt idx="135">
                  <c:v>58</c:v>
                </c:pt>
                <c:pt idx="136">
                  <c:v>21</c:v>
                </c:pt>
                <c:pt idx="137">
                  <c:v>12</c:v>
                </c:pt>
                <c:pt idx="138">
                  <c:v>14</c:v>
                </c:pt>
                <c:pt idx="139">
                  <c:v>18</c:v>
                </c:pt>
                <c:pt idx="140">
                  <c:v>24</c:v>
                </c:pt>
                <c:pt idx="141">
                  <c:v>27</c:v>
                </c:pt>
                <c:pt idx="142">
                  <c:v>54</c:v>
                </c:pt>
                <c:pt idx="143">
                  <c:v>63</c:v>
                </c:pt>
                <c:pt idx="144">
                  <c:v>66</c:v>
                </c:pt>
                <c:pt idx="145">
                  <c:v>65</c:v>
                </c:pt>
                <c:pt idx="146">
                  <c:v>56</c:v>
                </c:pt>
                <c:pt idx="147">
                  <c:v>50</c:v>
                </c:pt>
                <c:pt idx="148">
                  <c:v>16</c:v>
                </c:pt>
                <c:pt idx="149">
                  <c:v>9</c:v>
                </c:pt>
                <c:pt idx="150">
                  <c:v>10</c:v>
                </c:pt>
                <c:pt idx="151">
                  <c:v>7</c:v>
                </c:pt>
                <c:pt idx="152">
                  <c:v>9</c:v>
                </c:pt>
                <c:pt idx="153">
                  <c:v>42</c:v>
                </c:pt>
                <c:pt idx="154">
                  <c:v>58</c:v>
                </c:pt>
                <c:pt idx="155">
                  <c:v>59</c:v>
                </c:pt>
                <c:pt idx="156">
                  <c:v>61</c:v>
                </c:pt>
                <c:pt idx="157">
                  <c:v>53</c:v>
                </c:pt>
                <c:pt idx="158">
                  <c:v>52</c:v>
                </c:pt>
                <c:pt idx="159">
                  <c:v>50</c:v>
                </c:pt>
                <c:pt idx="160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5F-4674-A2BD-464F8D5F09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183520512"/>
        <c:axId val="-1183523776"/>
      </c:lineChart>
      <c:catAx>
        <c:axId val="-11835297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3530304"/>
        <c:crosses val="autoZero"/>
        <c:auto val="0"/>
        <c:lblAlgn val="ctr"/>
        <c:lblOffset val="100"/>
        <c:tickMarkSkip val="1"/>
        <c:noMultiLvlLbl val="0"/>
      </c:catAx>
      <c:valAx>
        <c:axId val="-11835303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AVG DAILY HITS (X WKENDS)</a:t>
                </a:r>
              </a:p>
            </c:rich>
          </c:tx>
          <c:layout>
            <c:manualLayout>
              <c:xMode val="edge"/>
              <c:yMode val="edge"/>
              <c:x val="2.446479904297677E-2"/>
              <c:y val="0.2382246376811594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3529760"/>
        <c:crosses val="autoZero"/>
        <c:crossBetween val="between"/>
      </c:valAx>
      <c:catAx>
        <c:axId val="-1183520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183523776"/>
        <c:crosses val="autoZero"/>
        <c:auto val="0"/>
        <c:lblAlgn val="ctr"/>
        <c:lblOffset val="100"/>
        <c:noMultiLvlLbl val="0"/>
      </c:catAx>
      <c:valAx>
        <c:axId val="-1183523776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UNIQUE AUTH USERS</a:t>
                </a:r>
              </a:p>
            </c:rich>
          </c:tx>
          <c:layout>
            <c:manualLayout>
              <c:xMode val="edge"/>
              <c:yMode val="edge"/>
              <c:x val="0.94733972539146849"/>
              <c:y val="0.3179347826087010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3520512"/>
        <c:crosses val="max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53519446432832"/>
          <c:y val="0.13858695652173941"/>
          <c:w val="0.51987845979479863"/>
          <c:h val="6.521739130434792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Winter</a:t>
            </a:r>
            <a:r>
              <a:rPr lang="en-US" baseline="0"/>
              <a:t> Storm Report</a:t>
            </a:r>
            <a:r>
              <a:rPr lang="en-US"/>
              <a:t> Usage Statistics</a:t>
            </a:r>
          </a:p>
        </c:rich>
      </c:tx>
      <c:layout>
        <c:manualLayout>
          <c:xMode val="edge"/>
          <c:yMode val="edge"/>
          <c:x val="0.33102419340442168"/>
          <c:y val="3.62318840579710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44055876182744"/>
          <c:y val="0.26358695652173914"/>
          <c:w val="0.77370146111290061"/>
          <c:h val="0.51902173913043481"/>
        </c:manualLayout>
      </c:layout>
      <c:barChart>
        <c:barDir val="col"/>
        <c:grouping val="clustered"/>
        <c:varyColors val="0"/>
        <c:ser>
          <c:idx val="1"/>
          <c:order val="0"/>
          <c:tx>
            <c:v>AVERAGE DAILY HITS</c:v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prstDash val="solid"/>
            </a:ln>
          </c:spPr>
          <c:invertIfNegative val="0"/>
          <c:cat>
            <c:strRef>
              <c:f>LINK!$A$6:$A$173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'STORM REPORT'!$E$6:$E$173</c:f>
              <c:numCache>
                <c:formatCode>General</c:formatCode>
                <c:ptCount val="168"/>
                <c:pt idx="57">
                  <c:v>208</c:v>
                </c:pt>
                <c:pt idx="58">
                  <c:v>959</c:v>
                </c:pt>
                <c:pt idx="59">
                  <c:v>2166</c:v>
                </c:pt>
                <c:pt idx="60">
                  <c:v>2669</c:v>
                </c:pt>
                <c:pt idx="61">
                  <c:v>1608</c:v>
                </c:pt>
                <c:pt idx="62">
                  <c:v>1164</c:v>
                </c:pt>
                <c:pt idx="63">
                  <c:v>247</c:v>
                </c:pt>
                <c:pt idx="64">
                  <c:v>240</c:v>
                </c:pt>
                <c:pt idx="65">
                  <c:v>210</c:v>
                </c:pt>
                <c:pt idx="66">
                  <c:v>3</c:v>
                </c:pt>
                <c:pt idx="67">
                  <c:v>5</c:v>
                </c:pt>
                <c:pt idx="68">
                  <c:v>16</c:v>
                </c:pt>
                <c:pt idx="69">
                  <c:v>112</c:v>
                </c:pt>
                <c:pt idx="70">
                  <c:v>987</c:v>
                </c:pt>
                <c:pt idx="71">
                  <c:v>2095</c:v>
                </c:pt>
                <c:pt idx="72">
                  <c:v>2639</c:v>
                </c:pt>
                <c:pt idx="73">
                  <c:v>3365</c:v>
                </c:pt>
                <c:pt idx="74">
                  <c:v>2733</c:v>
                </c:pt>
                <c:pt idx="75">
                  <c:v>1283</c:v>
                </c:pt>
                <c:pt idx="76">
                  <c:v>236</c:v>
                </c:pt>
                <c:pt idx="77">
                  <c:v>20</c:v>
                </c:pt>
                <c:pt idx="78">
                  <c:v>1</c:v>
                </c:pt>
                <c:pt idx="79">
                  <c:v>3</c:v>
                </c:pt>
                <c:pt idx="80">
                  <c:v>12</c:v>
                </c:pt>
                <c:pt idx="81">
                  <c:v>195</c:v>
                </c:pt>
                <c:pt idx="82">
                  <c:v>1113</c:v>
                </c:pt>
                <c:pt idx="83">
                  <c:v>3765</c:v>
                </c:pt>
                <c:pt idx="84">
                  <c:v>4025</c:v>
                </c:pt>
                <c:pt idx="85">
                  <c:v>3175</c:v>
                </c:pt>
                <c:pt idx="86">
                  <c:v>2177</c:v>
                </c:pt>
                <c:pt idx="87">
                  <c:v>908</c:v>
                </c:pt>
                <c:pt idx="88">
                  <c:v>233</c:v>
                </c:pt>
                <c:pt idx="89">
                  <c:v>4</c:v>
                </c:pt>
                <c:pt idx="90">
                  <c:v>2</c:v>
                </c:pt>
                <c:pt idx="91">
                  <c:v>3</c:v>
                </c:pt>
                <c:pt idx="92">
                  <c:v>36</c:v>
                </c:pt>
                <c:pt idx="93">
                  <c:v>64</c:v>
                </c:pt>
                <c:pt idx="94">
                  <c:v>1686</c:v>
                </c:pt>
                <c:pt idx="95">
                  <c:v>2127</c:v>
                </c:pt>
                <c:pt idx="96">
                  <c:v>2479</c:v>
                </c:pt>
                <c:pt idx="97">
                  <c:v>2405</c:v>
                </c:pt>
                <c:pt idx="98">
                  <c:v>1185</c:v>
                </c:pt>
                <c:pt idx="99">
                  <c:v>517</c:v>
                </c:pt>
                <c:pt idx="100">
                  <c:v>185</c:v>
                </c:pt>
                <c:pt idx="101">
                  <c:v>8</c:v>
                </c:pt>
                <c:pt idx="102">
                  <c:v>3</c:v>
                </c:pt>
                <c:pt idx="103">
                  <c:v>8</c:v>
                </c:pt>
                <c:pt idx="104">
                  <c:v>7</c:v>
                </c:pt>
                <c:pt idx="105">
                  <c:v>41</c:v>
                </c:pt>
                <c:pt idx="106">
                  <c:v>656</c:v>
                </c:pt>
                <c:pt idx="107">
                  <c:v>1401</c:v>
                </c:pt>
                <c:pt idx="108">
                  <c:v>2283</c:v>
                </c:pt>
                <c:pt idx="109">
                  <c:v>2018</c:v>
                </c:pt>
                <c:pt idx="110">
                  <c:v>912</c:v>
                </c:pt>
                <c:pt idx="111">
                  <c:v>682</c:v>
                </c:pt>
                <c:pt idx="112">
                  <c:v>393</c:v>
                </c:pt>
                <c:pt idx="113">
                  <c:v>12</c:v>
                </c:pt>
                <c:pt idx="114">
                  <c:v>1</c:v>
                </c:pt>
                <c:pt idx="115">
                  <c:v>0</c:v>
                </c:pt>
                <c:pt idx="116">
                  <c:v>1</c:v>
                </c:pt>
                <c:pt idx="117">
                  <c:v>36</c:v>
                </c:pt>
                <c:pt idx="118">
                  <c:v>478</c:v>
                </c:pt>
                <c:pt idx="119">
                  <c:v>1781</c:v>
                </c:pt>
                <c:pt idx="120">
                  <c:v>1716</c:v>
                </c:pt>
                <c:pt idx="121">
                  <c:v>1251</c:v>
                </c:pt>
                <c:pt idx="122">
                  <c:v>811</c:v>
                </c:pt>
                <c:pt idx="123">
                  <c:v>343</c:v>
                </c:pt>
                <c:pt idx="124">
                  <c:v>197</c:v>
                </c:pt>
                <c:pt idx="125">
                  <c:v>7</c:v>
                </c:pt>
                <c:pt idx="126">
                  <c:v>3</c:v>
                </c:pt>
                <c:pt idx="127">
                  <c:v>10</c:v>
                </c:pt>
                <c:pt idx="128">
                  <c:v>18</c:v>
                </c:pt>
                <c:pt idx="129">
                  <c:v>89</c:v>
                </c:pt>
                <c:pt idx="130">
                  <c:v>817</c:v>
                </c:pt>
                <c:pt idx="131">
                  <c:v>1095</c:v>
                </c:pt>
                <c:pt idx="132">
                  <c:v>1291</c:v>
                </c:pt>
                <c:pt idx="133">
                  <c:v>1627</c:v>
                </c:pt>
                <c:pt idx="134">
                  <c:v>765</c:v>
                </c:pt>
                <c:pt idx="135">
                  <c:v>968</c:v>
                </c:pt>
                <c:pt idx="136">
                  <c:v>187</c:v>
                </c:pt>
                <c:pt idx="137">
                  <c:v>105</c:v>
                </c:pt>
                <c:pt idx="138">
                  <c:v>11</c:v>
                </c:pt>
                <c:pt idx="139">
                  <c:v>4</c:v>
                </c:pt>
                <c:pt idx="140">
                  <c:v>18</c:v>
                </c:pt>
                <c:pt idx="141">
                  <c:v>73</c:v>
                </c:pt>
                <c:pt idx="142">
                  <c:v>675</c:v>
                </c:pt>
                <c:pt idx="143">
                  <c:v>1065</c:v>
                </c:pt>
                <c:pt idx="144">
                  <c:v>1638</c:v>
                </c:pt>
                <c:pt idx="145">
                  <c:v>2049</c:v>
                </c:pt>
                <c:pt idx="146">
                  <c:v>1317</c:v>
                </c:pt>
                <c:pt idx="147">
                  <c:v>534</c:v>
                </c:pt>
                <c:pt idx="148">
                  <c:v>137</c:v>
                </c:pt>
                <c:pt idx="149">
                  <c:v>17</c:v>
                </c:pt>
                <c:pt idx="150">
                  <c:v>7</c:v>
                </c:pt>
                <c:pt idx="151">
                  <c:v>16</c:v>
                </c:pt>
                <c:pt idx="152">
                  <c:v>22</c:v>
                </c:pt>
                <c:pt idx="153">
                  <c:v>115</c:v>
                </c:pt>
                <c:pt idx="154">
                  <c:v>811</c:v>
                </c:pt>
                <c:pt idx="155">
                  <c:v>2058</c:v>
                </c:pt>
                <c:pt idx="156">
                  <c:v>3155</c:v>
                </c:pt>
                <c:pt idx="157">
                  <c:v>2303</c:v>
                </c:pt>
                <c:pt idx="158">
                  <c:v>1401</c:v>
                </c:pt>
                <c:pt idx="159">
                  <c:v>664</c:v>
                </c:pt>
                <c:pt idx="160">
                  <c:v>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0E-4AD9-BC25-ED1907B412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184301216"/>
        <c:axId val="-1184307744"/>
      </c:barChart>
      <c:lineChart>
        <c:grouping val="standard"/>
        <c:varyColors val="0"/>
        <c:ser>
          <c:idx val="0"/>
          <c:order val="1"/>
          <c:tx>
            <c:v>USERS PER MONTH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'STORM REPORT'!$A$6:$A$173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'STORM REPORT'!$B$6:$B$173</c:f>
              <c:numCache>
                <c:formatCode>General</c:formatCode>
                <c:ptCount val="168"/>
                <c:pt idx="57">
                  <c:v>42</c:v>
                </c:pt>
                <c:pt idx="58">
                  <c:v>96</c:v>
                </c:pt>
                <c:pt idx="59">
                  <c:v>89</c:v>
                </c:pt>
                <c:pt idx="60">
                  <c:v>85</c:v>
                </c:pt>
                <c:pt idx="61">
                  <c:v>89</c:v>
                </c:pt>
                <c:pt idx="62">
                  <c:v>83</c:v>
                </c:pt>
                <c:pt idx="63">
                  <c:v>68</c:v>
                </c:pt>
                <c:pt idx="64">
                  <c:v>62</c:v>
                </c:pt>
                <c:pt idx="65">
                  <c:v>24</c:v>
                </c:pt>
                <c:pt idx="66">
                  <c:v>8</c:v>
                </c:pt>
                <c:pt idx="67">
                  <c:v>12</c:v>
                </c:pt>
                <c:pt idx="68">
                  <c:v>11</c:v>
                </c:pt>
                <c:pt idx="69">
                  <c:v>41</c:v>
                </c:pt>
                <c:pt idx="70">
                  <c:v>90</c:v>
                </c:pt>
                <c:pt idx="71">
                  <c:v>83</c:v>
                </c:pt>
                <c:pt idx="72">
                  <c:v>93</c:v>
                </c:pt>
                <c:pt idx="73">
                  <c:v>90</c:v>
                </c:pt>
                <c:pt idx="74">
                  <c:v>86</c:v>
                </c:pt>
                <c:pt idx="75">
                  <c:v>78</c:v>
                </c:pt>
                <c:pt idx="76">
                  <c:v>62</c:v>
                </c:pt>
                <c:pt idx="77">
                  <c:v>7</c:v>
                </c:pt>
                <c:pt idx="78">
                  <c:v>2</c:v>
                </c:pt>
                <c:pt idx="79">
                  <c:v>6</c:v>
                </c:pt>
                <c:pt idx="80">
                  <c:v>8</c:v>
                </c:pt>
                <c:pt idx="81">
                  <c:v>47</c:v>
                </c:pt>
                <c:pt idx="82">
                  <c:v>96</c:v>
                </c:pt>
                <c:pt idx="83">
                  <c:v>97</c:v>
                </c:pt>
                <c:pt idx="84">
                  <c:v>98</c:v>
                </c:pt>
                <c:pt idx="85">
                  <c:v>91</c:v>
                </c:pt>
                <c:pt idx="86">
                  <c:v>90</c:v>
                </c:pt>
                <c:pt idx="87">
                  <c:v>80</c:v>
                </c:pt>
                <c:pt idx="88">
                  <c:v>74</c:v>
                </c:pt>
                <c:pt idx="89">
                  <c:v>6</c:v>
                </c:pt>
                <c:pt idx="90">
                  <c:v>6</c:v>
                </c:pt>
                <c:pt idx="91">
                  <c:v>6</c:v>
                </c:pt>
                <c:pt idx="92">
                  <c:v>11</c:v>
                </c:pt>
                <c:pt idx="93">
                  <c:v>27</c:v>
                </c:pt>
                <c:pt idx="94">
                  <c:v>99</c:v>
                </c:pt>
                <c:pt idx="95">
                  <c:v>95</c:v>
                </c:pt>
                <c:pt idx="96">
                  <c:v>90</c:v>
                </c:pt>
                <c:pt idx="97">
                  <c:v>88</c:v>
                </c:pt>
                <c:pt idx="98">
                  <c:v>89</c:v>
                </c:pt>
                <c:pt idx="99">
                  <c:v>77</c:v>
                </c:pt>
                <c:pt idx="100">
                  <c:v>54</c:v>
                </c:pt>
                <c:pt idx="101">
                  <c:v>6</c:v>
                </c:pt>
                <c:pt idx="102">
                  <c:v>4</c:v>
                </c:pt>
                <c:pt idx="103">
                  <c:v>7</c:v>
                </c:pt>
                <c:pt idx="104">
                  <c:v>9</c:v>
                </c:pt>
                <c:pt idx="105">
                  <c:v>16</c:v>
                </c:pt>
                <c:pt idx="106">
                  <c:v>89</c:v>
                </c:pt>
                <c:pt idx="107">
                  <c:v>91</c:v>
                </c:pt>
                <c:pt idx="108">
                  <c:v>90</c:v>
                </c:pt>
                <c:pt idx="109">
                  <c:v>86</c:v>
                </c:pt>
                <c:pt idx="110">
                  <c:v>93</c:v>
                </c:pt>
                <c:pt idx="111">
                  <c:v>77</c:v>
                </c:pt>
                <c:pt idx="112">
                  <c:v>76</c:v>
                </c:pt>
                <c:pt idx="113">
                  <c:v>13</c:v>
                </c:pt>
                <c:pt idx="114">
                  <c:v>1</c:v>
                </c:pt>
                <c:pt idx="115">
                  <c:v>1</c:v>
                </c:pt>
                <c:pt idx="116">
                  <c:v>6</c:v>
                </c:pt>
                <c:pt idx="117">
                  <c:v>23</c:v>
                </c:pt>
                <c:pt idx="118">
                  <c:v>86</c:v>
                </c:pt>
                <c:pt idx="119">
                  <c:v>92</c:v>
                </c:pt>
                <c:pt idx="120">
                  <c:v>93</c:v>
                </c:pt>
                <c:pt idx="121">
                  <c:v>85</c:v>
                </c:pt>
                <c:pt idx="122">
                  <c:v>84</c:v>
                </c:pt>
                <c:pt idx="123">
                  <c:v>76</c:v>
                </c:pt>
                <c:pt idx="124">
                  <c:v>71</c:v>
                </c:pt>
                <c:pt idx="125">
                  <c:v>10</c:v>
                </c:pt>
                <c:pt idx="126">
                  <c:v>1</c:v>
                </c:pt>
                <c:pt idx="127">
                  <c:v>7</c:v>
                </c:pt>
                <c:pt idx="128">
                  <c:v>8</c:v>
                </c:pt>
                <c:pt idx="129">
                  <c:v>46</c:v>
                </c:pt>
                <c:pt idx="130">
                  <c:v>93</c:v>
                </c:pt>
                <c:pt idx="131">
                  <c:v>86</c:v>
                </c:pt>
                <c:pt idx="132">
                  <c:v>95</c:v>
                </c:pt>
                <c:pt idx="133">
                  <c:v>88</c:v>
                </c:pt>
                <c:pt idx="134">
                  <c:v>86</c:v>
                </c:pt>
                <c:pt idx="135">
                  <c:v>89</c:v>
                </c:pt>
                <c:pt idx="136">
                  <c:v>57</c:v>
                </c:pt>
                <c:pt idx="137">
                  <c:v>13</c:v>
                </c:pt>
                <c:pt idx="138">
                  <c:v>6</c:v>
                </c:pt>
                <c:pt idx="139">
                  <c:v>6</c:v>
                </c:pt>
                <c:pt idx="140">
                  <c:v>11</c:v>
                </c:pt>
                <c:pt idx="141">
                  <c:v>38</c:v>
                </c:pt>
                <c:pt idx="142">
                  <c:v>97</c:v>
                </c:pt>
                <c:pt idx="143">
                  <c:v>95</c:v>
                </c:pt>
                <c:pt idx="144">
                  <c:v>100</c:v>
                </c:pt>
                <c:pt idx="145">
                  <c:v>104</c:v>
                </c:pt>
                <c:pt idx="146">
                  <c:v>91</c:v>
                </c:pt>
                <c:pt idx="147">
                  <c:v>82</c:v>
                </c:pt>
                <c:pt idx="148">
                  <c:v>41</c:v>
                </c:pt>
                <c:pt idx="149">
                  <c:v>8</c:v>
                </c:pt>
                <c:pt idx="150">
                  <c:v>12</c:v>
                </c:pt>
                <c:pt idx="151">
                  <c:v>10</c:v>
                </c:pt>
                <c:pt idx="152">
                  <c:v>10</c:v>
                </c:pt>
                <c:pt idx="153">
                  <c:v>54</c:v>
                </c:pt>
                <c:pt idx="154">
                  <c:v>93</c:v>
                </c:pt>
                <c:pt idx="155">
                  <c:v>98</c:v>
                </c:pt>
                <c:pt idx="156">
                  <c:v>93</c:v>
                </c:pt>
                <c:pt idx="157">
                  <c:v>89</c:v>
                </c:pt>
                <c:pt idx="158">
                  <c:v>87</c:v>
                </c:pt>
                <c:pt idx="159">
                  <c:v>80</c:v>
                </c:pt>
                <c:pt idx="160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0E-4AD9-BC25-ED1907B412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184314816"/>
        <c:axId val="-1184302848"/>
      </c:lineChart>
      <c:catAx>
        <c:axId val="-118430121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307744"/>
        <c:crosses val="autoZero"/>
        <c:auto val="0"/>
        <c:lblAlgn val="ctr"/>
        <c:lblOffset val="100"/>
        <c:tickMarkSkip val="1"/>
        <c:noMultiLvlLbl val="0"/>
      </c:catAx>
      <c:valAx>
        <c:axId val="-118430774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AVG DAILY HITS (X WKENDS)</a:t>
                </a:r>
              </a:p>
            </c:rich>
          </c:tx>
          <c:layout>
            <c:manualLayout>
              <c:xMode val="edge"/>
              <c:yMode val="edge"/>
              <c:x val="2.446479904297677E-2"/>
              <c:y val="0.2418478260869565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301216"/>
        <c:crosses val="autoZero"/>
        <c:crossBetween val="between"/>
      </c:valAx>
      <c:catAx>
        <c:axId val="-11843148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184302848"/>
        <c:crosses val="autoZero"/>
        <c:auto val="0"/>
        <c:lblAlgn val="ctr"/>
        <c:lblOffset val="100"/>
        <c:noMultiLvlLbl val="0"/>
      </c:catAx>
      <c:valAx>
        <c:axId val="-1184302848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UNIQUE AUTH USERS</a:t>
                </a:r>
              </a:p>
            </c:rich>
          </c:tx>
          <c:layout>
            <c:manualLayout>
              <c:xMode val="edge"/>
              <c:yMode val="edge"/>
              <c:x val="0.95278190226221771"/>
              <c:y val="0.3179347826087010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314816"/>
        <c:crosses val="max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53519446432832"/>
          <c:y val="0.13858695652173941"/>
          <c:w val="0.51987845979479863"/>
          <c:h val="6.521739130434792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V-SPOC Usage Statistics</a:t>
            </a:r>
          </a:p>
        </c:rich>
      </c:tx>
      <c:layout>
        <c:manualLayout>
          <c:xMode val="edge"/>
          <c:yMode val="edge"/>
          <c:x val="0.38551724631151352"/>
          <c:y val="3.260869565217468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44055876182744"/>
          <c:y val="0.26358695652173914"/>
          <c:w val="0.77370146111290061"/>
          <c:h val="0.51902173913043481"/>
        </c:manualLayout>
      </c:layout>
      <c:barChart>
        <c:barDir val="col"/>
        <c:grouping val="clustered"/>
        <c:varyColors val="0"/>
        <c:ser>
          <c:idx val="1"/>
          <c:order val="0"/>
          <c:tx>
            <c:v>AVERAGE DAILY HITS</c:v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prstDash val="solid"/>
            </a:ln>
          </c:spPr>
          <c:invertIfNegative val="0"/>
          <c:cat>
            <c:strRef>
              <c:f>VSPOC!$A$6:$A$173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VSPOC!$E$6:$E$173</c:f>
              <c:numCache>
                <c:formatCode>General</c:formatCode>
                <c:ptCount val="168"/>
                <c:pt idx="0">
                  <c:v>331</c:v>
                </c:pt>
                <c:pt idx="1">
                  <c:v>458</c:v>
                </c:pt>
                <c:pt idx="2">
                  <c:v>263</c:v>
                </c:pt>
                <c:pt idx="3">
                  <c:v>785</c:v>
                </c:pt>
                <c:pt idx="4">
                  <c:v>314</c:v>
                </c:pt>
                <c:pt idx="5">
                  <c:v>205</c:v>
                </c:pt>
                <c:pt idx="6">
                  <c:v>399</c:v>
                </c:pt>
                <c:pt idx="7">
                  <c:v>177</c:v>
                </c:pt>
                <c:pt idx="8">
                  <c:v>100</c:v>
                </c:pt>
                <c:pt idx="9">
                  <c:v>430</c:v>
                </c:pt>
                <c:pt idx="10">
                  <c:v>428</c:v>
                </c:pt>
                <c:pt idx="11">
                  <c:v>140</c:v>
                </c:pt>
                <c:pt idx="12">
                  <c:v>210</c:v>
                </c:pt>
                <c:pt idx="13">
                  <c:v>156</c:v>
                </c:pt>
                <c:pt idx="14">
                  <c:v>460</c:v>
                </c:pt>
                <c:pt idx="15">
                  <c:v>679</c:v>
                </c:pt>
                <c:pt idx="16">
                  <c:v>682</c:v>
                </c:pt>
                <c:pt idx="17">
                  <c:v>869</c:v>
                </c:pt>
                <c:pt idx="18">
                  <c:v>445</c:v>
                </c:pt>
                <c:pt idx="19">
                  <c:v>297</c:v>
                </c:pt>
                <c:pt idx="20">
                  <c:v>170</c:v>
                </c:pt>
                <c:pt idx="21">
                  <c:v>157</c:v>
                </c:pt>
                <c:pt idx="22">
                  <c:v>81</c:v>
                </c:pt>
                <c:pt idx="23">
                  <c:v>165</c:v>
                </c:pt>
                <c:pt idx="24">
                  <c:v>271</c:v>
                </c:pt>
                <c:pt idx="25">
                  <c:v>679</c:v>
                </c:pt>
                <c:pt idx="26">
                  <c:v>892</c:v>
                </c:pt>
                <c:pt idx="27">
                  <c:v>178</c:v>
                </c:pt>
                <c:pt idx="28">
                  <c:v>419</c:v>
                </c:pt>
                <c:pt idx="29">
                  <c:v>588</c:v>
                </c:pt>
                <c:pt idx="30">
                  <c:v>799</c:v>
                </c:pt>
                <c:pt idx="31">
                  <c:v>1316</c:v>
                </c:pt>
                <c:pt idx="32">
                  <c:v>941</c:v>
                </c:pt>
                <c:pt idx="33">
                  <c:v>1707</c:v>
                </c:pt>
                <c:pt idx="34">
                  <c:v>966</c:v>
                </c:pt>
                <c:pt idx="35">
                  <c:v>412</c:v>
                </c:pt>
                <c:pt idx="36">
                  <c:v>753</c:v>
                </c:pt>
                <c:pt idx="37">
                  <c:v>751</c:v>
                </c:pt>
                <c:pt idx="38">
                  <c:v>962</c:v>
                </c:pt>
                <c:pt idx="39">
                  <c:v>429</c:v>
                </c:pt>
                <c:pt idx="40">
                  <c:v>861</c:v>
                </c:pt>
                <c:pt idx="41">
                  <c:v>712</c:v>
                </c:pt>
                <c:pt idx="42">
                  <c:v>355</c:v>
                </c:pt>
                <c:pt idx="43">
                  <c:v>351</c:v>
                </c:pt>
                <c:pt idx="44">
                  <c:v>685</c:v>
                </c:pt>
                <c:pt idx="45">
                  <c:v>525</c:v>
                </c:pt>
                <c:pt idx="46">
                  <c:v>583</c:v>
                </c:pt>
                <c:pt idx="47">
                  <c:v>330</c:v>
                </c:pt>
                <c:pt idx="48">
                  <c:v>237</c:v>
                </c:pt>
                <c:pt idx="49">
                  <c:v>524</c:v>
                </c:pt>
                <c:pt idx="50">
                  <c:v>167</c:v>
                </c:pt>
                <c:pt idx="51">
                  <c:v>668</c:v>
                </c:pt>
                <c:pt idx="52">
                  <c:v>760</c:v>
                </c:pt>
                <c:pt idx="53">
                  <c:v>1097</c:v>
                </c:pt>
                <c:pt idx="54">
                  <c:v>308</c:v>
                </c:pt>
                <c:pt idx="55">
                  <c:v>254</c:v>
                </c:pt>
                <c:pt idx="56">
                  <c:v>619</c:v>
                </c:pt>
                <c:pt idx="57">
                  <c:v>632</c:v>
                </c:pt>
                <c:pt idx="58">
                  <c:v>283</c:v>
                </c:pt>
                <c:pt idx="59">
                  <c:v>141</c:v>
                </c:pt>
                <c:pt idx="60">
                  <c:v>224</c:v>
                </c:pt>
                <c:pt idx="61">
                  <c:v>375</c:v>
                </c:pt>
                <c:pt idx="62">
                  <c:v>386</c:v>
                </c:pt>
                <c:pt idx="63">
                  <c:v>233</c:v>
                </c:pt>
                <c:pt idx="64">
                  <c:v>168</c:v>
                </c:pt>
                <c:pt idx="65">
                  <c:v>181</c:v>
                </c:pt>
                <c:pt idx="66">
                  <c:v>327</c:v>
                </c:pt>
                <c:pt idx="67">
                  <c:v>251</c:v>
                </c:pt>
                <c:pt idx="68">
                  <c:v>167</c:v>
                </c:pt>
                <c:pt idx="69">
                  <c:v>126</c:v>
                </c:pt>
                <c:pt idx="70">
                  <c:v>162</c:v>
                </c:pt>
                <c:pt idx="71">
                  <c:v>202</c:v>
                </c:pt>
                <c:pt idx="72">
                  <c:v>408</c:v>
                </c:pt>
                <c:pt idx="73">
                  <c:v>430</c:v>
                </c:pt>
                <c:pt idx="74">
                  <c:v>244</c:v>
                </c:pt>
                <c:pt idx="75">
                  <c:v>290</c:v>
                </c:pt>
                <c:pt idx="76">
                  <c:v>317</c:v>
                </c:pt>
                <c:pt idx="77">
                  <c:v>207</c:v>
                </c:pt>
                <c:pt idx="78">
                  <c:v>214</c:v>
                </c:pt>
                <c:pt idx="79">
                  <c:v>408</c:v>
                </c:pt>
                <c:pt idx="80">
                  <c:v>279</c:v>
                </c:pt>
                <c:pt idx="81">
                  <c:v>671</c:v>
                </c:pt>
                <c:pt idx="82">
                  <c:v>272</c:v>
                </c:pt>
                <c:pt idx="83">
                  <c:v>674</c:v>
                </c:pt>
                <c:pt idx="84">
                  <c:v>290</c:v>
                </c:pt>
                <c:pt idx="85">
                  <c:v>2499</c:v>
                </c:pt>
                <c:pt idx="86">
                  <c:v>206</c:v>
                </c:pt>
                <c:pt idx="87">
                  <c:v>181</c:v>
                </c:pt>
                <c:pt idx="88">
                  <c:v>511</c:v>
                </c:pt>
                <c:pt idx="89">
                  <c:v>728</c:v>
                </c:pt>
                <c:pt idx="90">
                  <c:v>386</c:v>
                </c:pt>
                <c:pt idx="91">
                  <c:v>211</c:v>
                </c:pt>
                <c:pt idx="92">
                  <c:v>339</c:v>
                </c:pt>
                <c:pt idx="93">
                  <c:v>706</c:v>
                </c:pt>
                <c:pt idx="94">
                  <c:v>272</c:v>
                </c:pt>
                <c:pt idx="95">
                  <c:v>276</c:v>
                </c:pt>
                <c:pt idx="96">
                  <c:v>268</c:v>
                </c:pt>
                <c:pt idx="97">
                  <c:v>382</c:v>
                </c:pt>
                <c:pt idx="98">
                  <c:v>451</c:v>
                </c:pt>
                <c:pt idx="99">
                  <c:v>278</c:v>
                </c:pt>
                <c:pt idx="100">
                  <c:v>396</c:v>
                </c:pt>
                <c:pt idx="101">
                  <c:v>473</c:v>
                </c:pt>
                <c:pt idx="102">
                  <c:v>582</c:v>
                </c:pt>
                <c:pt idx="103">
                  <c:v>519</c:v>
                </c:pt>
                <c:pt idx="104">
                  <c:v>188</c:v>
                </c:pt>
                <c:pt idx="105">
                  <c:v>269</c:v>
                </c:pt>
                <c:pt idx="106">
                  <c:v>190</c:v>
                </c:pt>
                <c:pt idx="107">
                  <c:v>235</c:v>
                </c:pt>
                <c:pt idx="108">
                  <c:v>339</c:v>
                </c:pt>
                <c:pt idx="109">
                  <c:v>226</c:v>
                </c:pt>
                <c:pt idx="110">
                  <c:v>461</c:v>
                </c:pt>
                <c:pt idx="111">
                  <c:v>551</c:v>
                </c:pt>
                <c:pt idx="112">
                  <c:v>205</c:v>
                </c:pt>
                <c:pt idx="113">
                  <c:v>326</c:v>
                </c:pt>
                <c:pt idx="114">
                  <c:v>336</c:v>
                </c:pt>
                <c:pt idx="115">
                  <c:v>830</c:v>
                </c:pt>
                <c:pt idx="116">
                  <c:v>375</c:v>
                </c:pt>
                <c:pt idx="117">
                  <c:v>517</c:v>
                </c:pt>
                <c:pt idx="118">
                  <c:v>246</c:v>
                </c:pt>
                <c:pt idx="119">
                  <c:v>358</c:v>
                </c:pt>
                <c:pt idx="120">
                  <c:v>138</c:v>
                </c:pt>
                <c:pt idx="121">
                  <c:v>218</c:v>
                </c:pt>
                <c:pt idx="122">
                  <c:v>179</c:v>
                </c:pt>
                <c:pt idx="123">
                  <c:v>204</c:v>
                </c:pt>
                <c:pt idx="124">
                  <c:v>178</c:v>
                </c:pt>
                <c:pt idx="125">
                  <c:v>365</c:v>
                </c:pt>
                <c:pt idx="126">
                  <c:v>131</c:v>
                </c:pt>
                <c:pt idx="127">
                  <c:v>185</c:v>
                </c:pt>
                <c:pt idx="128">
                  <c:v>241</c:v>
                </c:pt>
                <c:pt idx="129">
                  <c:v>417</c:v>
                </c:pt>
                <c:pt idx="130">
                  <c:v>265</c:v>
                </c:pt>
                <c:pt idx="131">
                  <c:v>215</c:v>
                </c:pt>
                <c:pt idx="132">
                  <c:v>150</c:v>
                </c:pt>
                <c:pt idx="133">
                  <c:v>572</c:v>
                </c:pt>
                <c:pt idx="134">
                  <c:v>605</c:v>
                </c:pt>
                <c:pt idx="135">
                  <c:v>451</c:v>
                </c:pt>
                <c:pt idx="136">
                  <c:v>226</c:v>
                </c:pt>
                <c:pt idx="137">
                  <c:v>99</c:v>
                </c:pt>
                <c:pt idx="138">
                  <c:v>247</c:v>
                </c:pt>
                <c:pt idx="139">
                  <c:v>391</c:v>
                </c:pt>
                <c:pt idx="140">
                  <c:v>475</c:v>
                </c:pt>
                <c:pt idx="141">
                  <c:v>225</c:v>
                </c:pt>
                <c:pt idx="142">
                  <c:v>349</c:v>
                </c:pt>
                <c:pt idx="143">
                  <c:v>255</c:v>
                </c:pt>
                <c:pt idx="144">
                  <c:v>192</c:v>
                </c:pt>
                <c:pt idx="145">
                  <c:v>121</c:v>
                </c:pt>
                <c:pt idx="146">
                  <c:v>289</c:v>
                </c:pt>
                <c:pt idx="147">
                  <c:v>295</c:v>
                </c:pt>
                <c:pt idx="148">
                  <c:v>215</c:v>
                </c:pt>
                <c:pt idx="149">
                  <c:v>164</c:v>
                </c:pt>
                <c:pt idx="150">
                  <c:v>273</c:v>
                </c:pt>
                <c:pt idx="151">
                  <c:v>189</c:v>
                </c:pt>
                <c:pt idx="152">
                  <c:v>158</c:v>
                </c:pt>
                <c:pt idx="153">
                  <c:v>257</c:v>
                </c:pt>
                <c:pt idx="154">
                  <c:v>106</c:v>
                </c:pt>
                <c:pt idx="155">
                  <c:v>134</c:v>
                </c:pt>
                <c:pt idx="156">
                  <c:v>180</c:v>
                </c:pt>
                <c:pt idx="157">
                  <c:v>192</c:v>
                </c:pt>
                <c:pt idx="158">
                  <c:v>479</c:v>
                </c:pt>
                <c:pt idx="159">
                  <c:v>215</c:v>
                </c:pt>
                <c:pt idx="160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93-483C-B25B-6197AFE71F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177746208"/>
        <c:axId val="-1177754368"/>
      </c:barChart>
      <c:lineChart>
        <c:grouping val="standard"/>
        <c:varyColors val="0"/>
        <c:ser>
          <c:idx val="0"/>
          <c:order val="1"/>
          <c:tx>
            <c:v>USERS PER MONTH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VSPOC!$A$6:$A$173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VSPOC!$B$6:$B$173</c:f>
              <c:numCache>
                <c:formatCode>General</c:formatCode>
                <c:ptCount val="168"/>
                <c:pt idx="0">
                  <c:v>10</c:v>
                </c:pt>
                <c:pt idx="1">
                  <c:v>7</c:v>
                </c:pt>
                <c:pt idx="2">
                  <c:v>12</c:v>
                </c:pt>
                <c:pt idx="3">
                  <c:v>12</c:v>
                </c:pt>
                <c:pt idx="4">
                  <c:v>22</c:v>
                </c:pt>
                <c:pt idx="5">
                  <c:v>16</c:v>
                </c:pt>
                <c:pt idx="6">
                  <c:v>8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16</c:v>
                </c:pt>
                <c:pt idx="12">
                  <c:v>21</c:v>
                </c:pt>
                <c:pt idx="13">
                  <c:v>18</c:v>
                </c:pt>
                <c:pt idx="14">
                  <c:v>24</c:v>
                </c:pt>
                <c:pt idx="15">
                  <c:v>27</c:v>
                </c:pt>
                <c:pt idx="16">
                  <c:v>26</c:v>
                </c:pt>
                <c:pt idx="17">
                  <c:v>23</c:v>
                </c:pt>
                <c:pt idx="18">
                  <c:v>31</c:v>
                </c:pt>
                <c:pt idx="19">
                  <c:v>18</c:v>
                </c:pt>
                <c:pt idx="20">
                  <c:v>18</c:v>
                </c:pt>
                <c:pt idx="21">
                  <c:v>26</c:v>
                </c:pt>
                <c:pt idx="22">
                  <c:v>21</c:v>
                </c:pt>
                <c:pt idx="23">
                  <c:v>21</c:v>
                </c:pt>
                <c:pt idx="24">
                  <c:v>24</c:v>
                </c:pt>
                <c:pt idx="25">
                  <c:v>21</c:v>
                </c:pt>
                <c:pt idx="26">
                  <c:v>28</c:v>
                </c:pt>
                <c:pt idx="27">
                  <c:v>33</c:v>
                </c:pt>
                <c:pt idx="28">
                  <c:v>22</c:v>
                </c:pt>
                <c:pt idx="29">
                  <c:v>19</c:v>
                </c:pt>
                <c:pt idx="30">
                  <c:v>27</c:v>
                </c:pt>
                <c:pt idx="31">
                  <c:v>24</c:v>
                </c:pt>
                <c:pt idx="32">
                  <c:v>30</c:v>
                </c:pt>
                <c:pt idx="33">
                  <c:v>24</c:v>
                </c:pt>
                <c:pt idx="34">
                  <c:v>23</c:v>
                </c:pt>
                <c:pt idx="35">
                  <c:v>20</c:v>
                </c:pt>
                <c:pt idx="36">
                  <c:v>18</c:v>
                </c:pt>
                <c:pt idx="37">
                  <c:v>20</c:v>
                </c:pt>
                <c:pt idx="38">
                  <c:v>37</c:v>
                </c:pt>
                <c:pt idx="39">
                  <c:v>27</c:v>
                </c:pt>
                <c:pt idx="40">
                  <c:v>27</c:v>
                </c:pt>
                <c:pt idx="41">
                  <c:v>25</c:v>
                </c:pt>
                <c:pt idx="42">
                  <c:v>30</c:v>
                </c:pt>
                <c:pt idx="43">
                  <c:v>25</c:v>
                </c:pt>
                <c:pt idx="44">
                  <c:v>23</c:v>
                </c:pt>
                <c:pt idx="45">
                  <c:v>28</c:v>
                </c:pt>
                <c:pt idx="46">
                  <c:v>18</c:v>
                </c:pt>
                <c:pt idx="47">
                  <c:v>23</c:v>
                </c:pt>
                <c:pt idx="48">
                  <c:v>21</c:v>
                </c:pt>
                <c:pt idx="49">
                  <c:v>25</c:v>
                </c:pt>
                <c:pt idx="50">
                  <c:v>27</c:v>
                </c:pt>
                <c:pt idx="51">
                  <c:v>29</c:v>
                </c:pt>
                <c:pt idx="52">
                  <c:v>31</c:v>
                </c:pt>
                <c:pt idx="53">
                  <c:v>30</c:v>
                </c:pt>
                <c:pt idx="54">
                  <c:v>29</c:v>
                </c:pt>
                <c:pt idx="55">
                  <c:v>24</c:v>
                </c:pt>
                <c:pt idx="56">
                  <c:v>28</c:v>
                </c:pt>
                <c:pt idx="57">
                  <c:v>38</c:v>
                </c:pt>
                <c:pt idx="58">
                  <c:v>29</c:v>
                </c:pt>
                <c:pt idx="59">
                  <c:v>25</c:v>
                </c:pt>
                <c:pt idx="60">
                  <c:v>29</c:v>
                </c:pt>
                <c:pt idx="61">
                  <c:v>33</c:v>
                </c:pt>
                <c:pt idx="62">
                  <c:v>33</c:v>
                </c:pt>
                <c:pt idx="63">
                  <c:v>24</c:v>
                </c:pt>
                <c:pt idx="64">
                  <c:v>28</c:v>
                </c:pt>
                <c:pt idx="65">
                  <c:v>27</c:v>
                </c:pt>
                <c:pt idx="66">
                  <c:v>41</c:v>
                </c:pt>
                <c:pt idx="67">
                  <c:v>38</c:v>
                </c:pt>
                <c:pt idx="68">
                  <c:v>29</c:v>
                </c:pt>
                <c:pt idx="69">
                  <c:v>30</c:v>
                </c:pt>
                <c:pt idx="70">
                  <c:v>30</c:v>
                </c:pt>
                <c:pt idx="71">
                  <c:v>31</c:v>
                </c:pt>
                <c:pt idx="72">
                  <c:v>30</c:v>
                </c:pt>
                <c:pt idx="73">
                  <c:v>29</c:v>
                </c:pt>
                <c:pt idx="74">
                  <c:v>42</c:v>
                </c:pt>
                <c:pt idx="75">
                  <c:v>37</c:v>
                </c:pt>
                <c:pt idx="76">
                  <c:v>40</c:v>
                </c:pt>
                <c:pt idx="77">
                  <c:v>39</c:v>
                </c:pt>
                <c:pt idx="78">
                  <c:v>43</c:v>
                </c:pt>
                <c:pt idx="79">
                  <c:v>28</c:v>
                </c:pt>
                <c:pt idx="80">
                  <c:v>37</c:v>
                </c:pt>
                <c:pt idx="81">
                  <c:v>45</c:v>
                </c:pt>
                <c:pt idx="82">
                  <c:v>33</c:v>
                </c:pt>
                <c:pt idx="83">
                  <c:v>35</c:v>
                </c:pt>
                <c:pt idx="84">
                  <c:v>33</c:v>
                </c:pt>
                <c:pt idx="85">
                  <c:v>38</c:v>
                </c:pt>
                <c:pt idx="86">
                  <c:v>39</c:v>
                </c:pt>
                <c:pt idx="87">
                  <c:v>49</c:v>
                </c:pt>
                <c:pt idx="88">
                  <c:v>33</c:v>
                </c:pt>
                <c:pt idx="89">
                  <c:v>30</c:v>
                </c:pt>
                <c:pt idx="90">
                  <c:v>46</c:v>
                </c:pt>
                <c:pt idx="91">
                  <c:v>35</c:v>
                </c:pt>
                <c:pt idx="92">
                  <c:v>39</c:v>
                </c:pt>
                <c:pt idx="93">
                  <c:v>43</c:v>
                </c:pt>
                <c:pt idx="94">
                  <c:v>45</c:v>
                </c:pt>
                <c:pt idx="95">
                  <c:v>40</c:v>
                </c:pt>
                <c:pt idx="96">
                  <c:v>26</c:v>
                </c:pt>
                <c:pt idx="97">
                  <c:v>41</c:v>
                </c:pt>
                <c:pt idx="98">
                  <c:v>39</c:v>
                </c:pt>
                <c:pt idx="99">
                  <c:v>46</c:v>
                </c:pt>
                <c:pt idx="100">
                  <c:v>39</c:v>
                </c:pt>
                <c:pt idx="101">
                  <c:v>43</c:v>
                </c:pt>
                <c:pt idx="102">
                  <c:v>35</c:v>
                </c:pt>
                <c:pt idx="103">
                  <c:v>25</c:v>
                </c:pt>
                <c:pt idx="104">
                  <c:v>33</c:v>
                </c:pt>
                <c:pt idx="105">
                  <c:v>31</c:v>
                </c:pt>
                <c:pt idx="106">
                  <c:v>28</c:v>
                </c:pt>
                <c:pt idx="107">
                  <c:v>31</c:v>
                </c:pt>
                <c:pt idx="108">
                  <c:v>37</c:v>
                </c:pt>
                <c:pt idx="109">
                  <c:v>38</c:v>
                </c:pt>
                <c:pt idx="110">
                  <c:v>49</c:v>
                </c:pt>
                <c:pt idx="111">
                  <c:v>38</c:v>
                </c:pt>
                <c:pt idx="112">
                  <c:v>38</c:v>
                </c:pt>
                <c:pt idx="113">
                  <c:v>32</c:v>
                </c:pt>
                <c:pt idx="114">
                  <c:v>36</c:v>
                </c:pt>
                <c:pt idx="115">
                  <c:v>40</c:v>
                </c:pt>
                <c:pt idx="116">
                  <c:v>38</c:v>
                </c:pt>
                <c:pt idx="117">
                  <c:v>37</c:v>
                </c:pt>
                <c:pt idx="118">
                  <c:v>31</c:v>
                </c:pt>
                <c:pt idx="119">
                  <c:v>34</c:v>
                </c:pt>
                <c:pt idx="120">
                  <c:v>29</c:v>
                </c:pt>
                <c:pt idx="121">
                  <c:v>31</c:v>
                </c:pt>
                <c:pt idx="122">
                  <c:v>41</c:v>
                </c:pt>
                <c:pt idx="123">
                  <c:v>35</c:v>
                </c:pt>
                <c:pt idx="124">
                  <c:v>41</c:v>
                </c:pt>
                <c:pt idx="125">
                  <c:v>38</c:v>
                </c:pt>
                <c:pt idx="126">
                  <c:v>38</c:v>
                </c:pt>
                <c:pt idx="127">
                  <c:v>39</c:v>
                </c:pt>
                <c:pt idx="128">
                  <c:v>32</c:v>
                </c:pt>
                <c:pt idx="129">
                  <c:v>45</c:v>
                </c:pt>
                <c:pt idx="130">
                  <c:v>29</c:v>
                </c:pt>
                <c:pt idx="131">
                  <c:v>35</c:v>
                </c:pt>
                <c:pt idx="132">
                  <c:v>29</c:v>
                </c:pt>
                <c:pt idx="133">
                  <c:v>40</c:v>
                </c:pt>
                <c:pt idx="134">
                  <c:v>53</c:v>
                </c:pt>
                <c:pt idx="135">
                  <c:v>45</c:v>
                </c:pt>
                <c:pt idx="136">
                  <c:v>25</c:v>
                </c:pt>
                <c:pt idx="137">
                  <c:v>33</c:v>
                </c:pt>
                <c:pt idx="138">
                  <c:v>38</c:v>
                </c:pt>
                <c:pt idx="139">
                  <c:v>42</c:v>
                </c:pt>
                <c:pt idx="140">
                  <c:v>29</c:v>
                </c:pt>
                <c:pt idx="141">
                  <c:v>42</c:v>
                </c:pt>
                <c:pt idx="142">
                  <c:v>42</c:v>
                </c:pt>
                <c:pt idx="143">
                  <c:v>36</c:v>
                </c:pt>
                <c:pt idx="144">
                  <c:v>22</c:v>
                </c:pt>
                <c:pt idx="145">
                  <c:v>32</c:v>
                </c:pt>
                <c:pt idx="146">
                  <c:v>35</c:v>
                </c:pt>
                <c:pt idx="147">
                  <c:v>43</c:v>
                </c:pt>
                <c:pt idx="148">
                  <c:v>30</c:v>
                </c:pt>
                <c:pt idx="149">
                  <c:v>35</c:v>
                </c:pt>
                <c:pt idx="150">
                  <c:v>33</c:v>
                </c:pt>
                <c:pt idx="151">
                  <c:v>30</c:v>
                </c:pt>
                <c:pt idx="152">
                  <c:v>40</c:v>
                </c:pt>
                <c:pt idx="153">
                  <c:v>38</c:v>
                </c:pt>
                <c:pt idx="154">
                  <c:v>29</c:v>
                </c:pt>
                <c:pt idx="155">
                  <c:v>32</c:v>
                </c:pt>
                <c:pt idx="156">
                  <c:v>28</c:v>
                </c:pt>
                <c:pt idx="157">
                  <c:v>29</c:v>
                </c:pt>
                <c:pt idx="158">
                  <c:v>47</c:v>
                </c:pt>
                <c:pt idx="159">
                  <c:v>37</c:v>
                </c:pt>
                <c:pt idx="160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93-483C-B25B-6197AFE71F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177756000"/>
        <c:axId val="-1184773120"/>
      </c:lineChart>
      <c:catAx>
        <c:axId val="-117774620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77754368"/>
        <c:crosses val="autoZero"/>
        <c:auto val="0"/>
        <c:lblAlgn val="ctr"/>
        <c:lblOffset val="100"/>
        <c:tickMarkSkip val="1"/>
        <c:noMultiLvlLbl val="0"/>
      </c:catAx>
      <c:valAx>
        <c:axId val="-1177754368"/>
        <c:scaling>
          <c:orientation val="minMax"/>
          <c:max val="2000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AVG DAILY HITS (X WKENDS)</a:t>
                </a:r>
              </a:p>
            </c:rich>
          </c:tx>
          <c:layout>
            <c:manualLayout>
              <c:xMode val="edge"/>
              <c:yMode val="edge"/>
              <c:x val="2.4464802935055461E-2"/>
              <c:y val="0.227355072463768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77746208"/>
        <c:crosses val="autoZero"/>
        <c:crossBetween val="between"/>
      </c:valAx>
      <c:catAx>
        <c:axId val="-1177756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184773120"/>
        <c:crosses val="autoZero"/>
        <c:auto val="0"/>
        <c:lblAlgn val="ctr"/>
        <c:lblOffset val="100"/>
        <c:noMultiLvlLbl val="0"/>
      </c:catAx>
      <c:valAx>
        <c:axId val="-1184773120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UNIQUE AUTH USERS</a:t>
                </a:r>
              </a:p>
            </c:rich>
          </c:tx>
          <c:layout>
            <c:manualLayout>
              <c:xMode val="edge"/>
              <c:yMode val="edge"/>
              <c:x val="0.94916375235111961"/>
              <c:y val="0.3179347826087010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77756000"/>
        <c:crosses val="max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535197858448333"/>
          <c:y val="0.13858695652173941"/>
          <c:w val="0.51987843624815921"/>
          <c:h val="6.521739130434792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InterCAD Transmission Statistics</a:t>
            </a:r>
          </a:p>
        </c:rich>
      </c:tx>
      <c:layout>
        <c:manualLayout>
          <c:xMode val="edge"/>
          <c:yMode val="edge"/>
          <c:x val="0.35279290088738907"/>
          <c:y val="3.623178681612201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44055876182744"/>
          <c:y val="0.26358695652173914"/>
          <c:w val="0.77370146111290061"/>
          <c:h val="0.51902173913043481"/>
        </c:manualLayout>
      </c:layout>
      <c:barChart>
        <c:barDir val="col"/>
        <c:grouping val="clustered"/>
        <c:varyColors val="0"/>
        <c:ser>
          <c:idx val="1"/>
          <c:order val="0"/>
          <c:tx>
            <c:v>AVERAGE DAILY HITS</c:v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prstDash val="solid"/>
            </a:ln>
          </c:spPr>
          <c:invertIfNegative val="0"/>
          <c:cat>
            <c:strRef>
              <c:f>InterCAD!$A$6:$A$173</c:f>
              <c:strCache>
                <c:ptCount val="168"/>
                <c:pt idx="0">
                  <c:v>2007 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2008 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2009 JAN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InterCAD!$E$6:$E$173</c:f>
              <c:numCache>
                <c:formatCode>General</c:formatCode>
                <c:ptCount val="16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128</c:v>
                </c:pt>
                <c:pt idx="16">
                  <c:v>469</c:v>
                </c:pt>
                <c:pt idx="17">
                  <c:v>1099</c:v>
                </c:pt>
                <c:pt idx="18">
                  <c:v>1462</c:v>
                </c:pt>
                <c:pt idx="19">
                  <c:v>1467</c:v>
                </c:pt>
                <c:pt idx="20">
                  <c:v>1506</c:v>
                </c:pt>
                <c:pt idx="21">
                  <c:v>1437</c:v>
                </c:pt>
                <c:pt idx="22">
                  <c:v>1111</c:v>
                </c:pt>
                <c:pt idx="23">
                  <c:v>1390</c:v>
                </c:pt>
                <c:pt idx="24">
                  <c:v>1802</c:v>
                </c:pt>
                <c:pt idx="25">
                  <c:v>2286</c:v>
                </c:pt>
                <c:pt idx="26">
                  <c:v>3992</c:v>
                </c:pt>
                <c:pt idx="27">
                  <c:v>3893</c:v>
                </c:pt>
                <c:pt idx="28">
                  <c:v>4723</c:v>
                </c:pt>
                <c:pt idx="29">
                  <c:v>4759</c:v>
                </c:pt>
                <c:pt idx="30">
                  <c:v>4822</c:v>
                </c:pt>
                <c:pt idx="31">
                  <c:v>4282</c:v>
                </c:pt>
                <c:pt idx="32">
                  <c:v>4465</c:v>
                </c:pt>
                <c:pt idx="33">
                  <c:v>3822</c:v>
                </c:pt>
                <c:pt idx="34">
                  <c:v>4158</c:v>
                </c:pt>
                <c:pt idx="35">
                  <c:v>3534</c:v>
                </c:pt>
                <c:pt idx="36">
                  <c:v>4591</c:v>
                </c:pt>
                <c:pt idx="37">
                  <c:v>4457</c:v>
                </c:pt>
                <c:pt idx="38">
                  <c:v>4578</c:v>
                </c:pt>
                <c:pt idx="39">
                  <c:v>3948</c:v>
                </c:pt>
                <c:pt idx="40">
                  <c:v>4906</c:v>
                </c:pt>
                <c:pt idx="41">
                  <c:v>4251</c:v>
                </c:pt>
                <c:pt idx="42">
                  <c:v>4804</c:v>
                </c:pt>
                <c:pt idx="43">
                  <c:v>4431</c:v>
                </c:pt>
                <c:pt idx="44">
                  <c:v>4434</c:v>
                </c:pt>
                <c:pt idx="45">
                  <c:v>4225</c:v>
                </c:pt>
                <c:pt idx="46">
                  <c:v>3887</c:v>
                </c:pt>
                <c:pt idx="47">
                  <c:v>3297</c:v>
                </c:pt>
                <c:pt idx="48">
                  <c:v>3930</c:v>
                </c:pt>
                <c:pt idx="49">
                  <c:v>3288</c:v>
                </c:pt>
                <c:pt idx="50">
                  <c:v>3248</c:v>
                </c:pt>
                <c:pt idx="51">
                  <c:v>3499</c:v>
                </c:pt>
                <c:pt idx="52">
                  <c:v>4449</c:v>
                </c:pt>
                <c:pt idx="53">
                  <c:v>3665</c:v>
                </c:pt>
                <c:pt idx="54">
                  <c:v>4193</c:v>
                </c:pt>
                <c:pt idx="55">
                  <c:v>3353</c:v>
                </c:pt>
                <c:pt idx="56">
                  <c:v>3837</c:v>
                </c:pt>
                <c:pt idx="57">
                  <c:v>3768</c:v>
                </c:pt>
                <c:pt idx="58">
                  <c:v>3502</c:v>
                </c:pt>
                <c:pt idx="59">
                  <c:v>3248</c:v>
                </c:pt>
                <c:pt idx="60">
                  <c:v>3632</c:v>
                </c:pt>
                <c:pt idx="61">
                  <c:v>3557</c:v>
                </c:pt>
                <c:pt idx="62">
                  <c:v>3312</c:v>
                </c:pt>
                <c:pt idx="63">
                  <c:v>3437</c:v>
                </c:pt>
                <c:pt idx="64">
                  <c:v>4337</c:v>
                </c:pt>
                <c:pt idx="65">
                  <c:v>4554</c:v>
                </c:pt>
                <c:pt idx="66">
                  <c:v>4822</c:v>
                </c:pt>
                <c:pt idx="67">
                  <c:v>4709</c:v>
                </c:pt>
                <c:pt idx="68">
                  <c:v>4557</c:v>
                </c:pt>
                <c:pt idx="69">
                  <c:v>3944</c:v>
                </c:pt>
                <c:pt idx="70">
                  <c:v>3698</c:v>
                </c:pt>
                <c:pt idx="71">
                  <c:v>3805</c:v>
                </c:pt>
                <c:pt idx="72">
                  <c:v>4004</c:v>
                </c:pt>
                <c:pt idx="73">
                  <c:v>3945</c:v>
                </c:pt>
                <c:pt idx="74">
                  <c:v>4037</c:v>
                </c:pt>
                <c:pt idx="75">
                  <c:v>3838</c:v>
                </c:pt>
                <c:pt idx="76">
                  <c:v>4322</c:v>
                </c:pt>
                <c:pt idx="77">
                  <c:v>4210</c:v>
                </c:pt>
                <c:pt idx="78">
                  <c:v>3842</c:v>
                </c:pt>
                <c:pt idx="79">
                  <c:v>4662</c:v>
                </c:pt>
                <c:pt idx="80">
                  <c:v>4929</c:v>
                </c:pt>
                <c:pt idx="81">
                  <c:v>4539</c:v>
                </c:pt>
                <c:pt idx="82">
                  <c:v>4478</c:v>
                </c:pt>
                <c:pt idx="83">
                  <c:v>4346</c:v>
                </c:pt>
                <c:pt idx="84">
                  <c:v>5459</c:v>
                </c:pt>
                <c:pt idx="85">
                  <c:v>5643</c:v>
                </c:pt>
                <c:pt idx="86">
                  <c:v>4738</c:v>
                </c:pt>
                <c:pt idx="87">
                  <c:v>4603</c:v>
                </c:pt>
                <c:pt idx="88">
                  <c:v>6085</c:v>
                </c:pt>
                <c:pt idx="89">
                  <c:v>5454</c:v>
                </c:pt>
                <c:pt idx="90">
                  <c:v>6054</c:v>
                </c:pt>
                <c:pt idx="91">
                  <c:v>5772</c:v>
                </c:pt>
                <c:pt idx="92">
                  <c:v>5469</c:v>
                </c:pt>
                <c:pt idx="93">
                  <c:v>5172</c:v>
                </c:pt>
                <c:pt idx="94">
                  <c:v>4700</c:v>
                </c:pt>
                <c:pt idx="95">
                  <c:v>4571</c:v>
                </c:pt>
                <c:pt idx="96">
                  <c:v>5462</c:v>
                </c:pt>
                <c:pt idx="97">
                  <c:v>5200</c:v>
                </c:pt>
                <c:pt idx="98">
                  <c:v>4644</c:v>
                </c:pt>
                <c:pt idx="99">
                  <c:v>5384</c:v>
                </c:pt>
                <c:pt idx="100">
                  <c:v>6186</c:v>
                </c:pt>
                <c:pt idx="101">
                  <c:v>5793</c:v>
                </c:pt>
                <c:pt idx="102">
                  <c:v>6098</c:v>
                </c:pt>
                <c:pt idx="103">
                  <c:v>5380</c:v>
                </c:pt>
                <c:pt idx="104">
                  <c:v>5556</c:v>
                </c:pt>
                <c:pt idx="105">
                  <c:v>5368</c:v>
                </c:pt>
                <c:pt idx="106">
                  <c:v>5191</c:v>
                </c:pt>
                <c:pt idx="107">
                  <c:v>2562</c:v>
                </c:pt>
                <c:pt idx="108">
                  <c:v>1847</c:v>
                </c:pt>
                <c:pt idx="109">
                  <c:v>1894</c:v>
                </c:pt>
                <c:pt idx="110">
                  <c:v>2067</c:v>
                </c:pt>
                <c:pt idx="111">
                  <c:v>1755</c:v>
                </c:pt>
                <c:pt idx="112">
                  <c:v>1951</c:v>
                </c:pt>
                <c:pt idx="113">
                  <c:v>2227</c:v>
                </c:pt>
                <c:pt idx="114">
                  <c:v>2056</c:v>
                </c:pt>
                <c:pt idx="115">
                  <c:v>1956</c:v>
                </c:pt>
                <c:pt idx="116">
                  <c:v>1881</c:v>
                </c:pt>
                <c:pt idx="117">
                  <c:v>1747</c:v>
                </c:pt>
                <c:pt idx="118">
                  <c:v>1556</c:v>
                </c:pt>
                <c:pt idx="119">
                  <c:v>1612</c:v>
                </c:pt>
                <c:pt idx="120">
                  <c:v>1234</c:v>
                </c:pt>
                <c:pt idx="121">
                  <c:v>1337</c:v>
                </c:pt>
                <c:pt idx="122">
                  <c:v>1337</c:v>
                </c:pt>
                <c:pt idx="123">
                  <c:v>1449</c:v>
                </c:pt>
                <c:pt idx="124">
                  <c:v>1561</c:v>
                </c:pt>
                <c:pt idx="125">
                  <c:v>1823</c:v>
                </c:pt>
                <c:pt idx="126">
                  <c:v>1617</c:v>
                </c:pt>
                <c:pt idx="127">
                  <c:v>1661</c:v>
                </c:pt>
                <c:pt idx="128">
                  <c:v>1606</c:v>
                </c:pt>
                <c:pt idx="129">
                  <c:v>1554</c:v>
                </c:pt>
                <c:pt idx="130">
                  <c:v>4834</c:v>
                </c:pt>
                <c:pt idx="131">
                  <c:v>5752</c:v>
                </c:pt>
                <c:pt idx="132">
                  <c:v>6460</c:v>
                </c:pt>
                <c:pt idx="133">
                  <c:v>6396</c:v>
                </c:pt>
                <c:pt idx="134">
                  <c:v>6057</c:v>
                </c:pt>
                <c:pt idx="135">
                  <c:v>6358</c:v>
                </c:pt>
                <c:pt idx="136">
                  <c:v>6458</c:v>
                </c:pt>
                <c:pt idx="137">
                  <c:v>6501</c:v>
                </c:pt>
                <c:pt idx="138">
                  <c:v>7150</c:v>
                </c:pt>
                <c:pt idx="139">
                  <c:v>7220</c:v>
                </c:pt>
                <c:pt idx="140">
                  <c:v>6615</c:v>
                </c:pt>
                <c:pt idx="141">
                  <c:v>6380</c:v>
                </c:pt>
                <c:pt idx="142">
                  <c:v>6032</c:v>
                </c:pt>
                <c:pt idx="143">
                  <c:v>5584</c:v>
                </c:pt>
                <c:pt idx="144">
                  <c:v>7562</c:v>
                </c:pt>
                <c:pt idx="145">
                  <c:v>11601</c:v>
                </c:pt>
                <c:pt idx="146">
                  <c:v>10023</c:v>
                </c:pt>
                <c:pt idx="147">
                  <c:v>6302</c:v>
                </c:pt>
                <c:pt idx="148">
                  <c:v>5637</c:v>
                </c:pt>
                <c:pt idx="149">
                  <c:v>6564</c:v>
                </c:pt>
                <c:pt idx="150">
                  <c:v>6761</c:v>
                </c:pt>
                <c:pt idx="151">
                  <c:v>7005</c:v>
                </c:pt>
                <c:pt idx="152">
                  <c:v>6227</c:v>
                </c:pt>
                <c:pt idx="153">
                  <c:v>6198</c:v>
                </c:pt>
                <c:pt idx="154">
                  <c:v>5901</c:v>
                </c:pt>
                <c:pt idx="155">
                  <c:v>5321</c:v>
                </c:pt>
                <c:pt idx="156">
                  <c:v>5669</c:v>
                </c:pt>
                <c:pt idx="157">
                  <c:v>5653</c:v>
                </c:pt>
                <c:pt idx="158">
                  <c:v>3712</c:v>
                </c:pt>
                <c:pt idx="159">
                  <c:v>3042</c:v>
                </c:pt>
                <c:pt idx="160">
                  <c:v>4174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07-413B-AB15-0910EB57C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183515616"/>
        <c:axId val="-1183521056"/>
      </c:barChart>
      <c:lineChart>
        <c:grouping val="standard"/>
        <c:varyColors val="0"/>
        <c:ser>
          <c:idx val="0"/>
          <c:order val="1"/>
          <c:tx>
            <c:v>REPORTING AGENICES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InterCAD!$A$6:$A$173</c:f>
              <c:strCache>
                <c:ptCount val="168"/>
                <c:pt idx="0">
                  <c:v>2007 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2008 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2009 JAN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InterCAD!$B$6:$B$173</c:f>
              <c:numCache>
                <c:formatCode>General</c:formatCode>
                <c:ptCount val="16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3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4</c:v>
                </c:pt>
                <c:pt idx="93">
                  <c:v>4</c:v>
                </c:pt>
                <c:pt idx="94">
                  <c:v>4</c:v>
                </c:pt>
                <c:pt idx="95">
                  <c:v>4</c:v>
                </c:pt>
                <c:pt idx="96">
                  <c:v>4</c:v>
                </c:pt>
                <c:pt idx="97">
                  <c:v>4</c:v>
                </c:pt>
                <c:pt idx="98">
                  <c:v>4</c:v>
                </c:pt>
                <c:pt idx="99">
                  <c:v>4</c:v>
                </c:pt>
                <c:pt idx="100">
                  <c:v>4</c:v>
                </c:pt>
                <c:pt idx="101">
                  <c:v>4</c:v>
                </c:pt>
                <c:pt idx="102">
                  <c:v>4</c:v>
                </c:pt>
                <c:pt idx="103">
                  <c:v>4</c:v>
                </c:pt>
                <c:pt idx="104">
                  <c:v>4</c:v>
                </c:pt>
                <c:pt idx="105">
                  <c:v>4</c:v>
                </c:pt>
                <c:pt idx="106">
                  <c:v>4</c:v>
                </c:pt>
                <c:pt idx="107">
                  <c:v>4</c:v>
                </c:pt>
                <c:pt idx="108">
                  <c:v>3</c:v>
                </c:pt>
                <c:pt idx="109">
                  <c:v>3</c:v>
                </c:pt>
                <c:pt idx="110">
                  <c:v>3</c:v>
                </c:pt>
                <c:pt idx="111">
                  <c:v>3</c:v>
                </c:pt>
                <c:pt idx="112">
                  <c:v>3</c:v>
                </c:pt>
                <c:pt idx="113">
                  <c:v>3</c:v>
                </c:pt>
                <c:pt idx="114">
                  <c:v>3</c:v>
                </c:pt>
                <c:pt idx="115">
                  <c:v>3</c:v>
                </c:pt>
                <c:pt idx="116">
                  <c:v>3</c:v>
                </c:pt>
                <c:pt idx="117">
                  <c:v>3</c:v>
                </c:pt>
                <c:pt idx="118">
                  <c:v>3</c:v>
                </c:pt>
                <c:pt idx="119">
                  <c:v>3</c:v>
                </c:pt>
                <c:pt idx="120">
                  <c:v>3</c:v>
                </c:pt>
                <c:pt idx="121">
                  <c:v>3</c:v>
                </c:pt>
                <c:pt idx="122">
                  <c:v>3</c:v>
                </c:pt>
                <c:pt idx="123">
                  <c:v>3</c:v>
                </c:pt>
                <c:pt idx="124">
                  <c:v>3</c:v>
                </c:pt>
                <c:pt idx="125">
                  <c:v>3</c:v>
                </c:pt>
                <c:pt idx="126">
                  <c:v>3</c:v>
                </c:pt>
                <c:pt idx="127">
                  <c:v>3</c:v>
                </c:pt>
                <c:pt idx="128">
                  <c:v>3</c:v>
                </c:pt>
                <c:pt idx="129">
                  <c:v>4</c:v>
                </c:pt>
                <c:pt idx="130">
                  <c:v>4</c:v>
                </c:pt>
                <c:pt idx="131">
                  <c:v>4</c:v>
                </c:pt>
                <c:pt idx="132">
                  <c:v>4</c:v>
                </c:pt>
                <c:pt idx="133">
                  <c:v>4</c:v>
                </c:pt>
                <c:pt idx="134">
                  <c:v>4</c:v>
                </c:pt>
                <c:pt idx="135">
                  <c:v>4</c:v>
                </c:pt>
                <c:pt idx="136">
                  <c:v>4</c:v>
                </c:pt>
                <c:pt idx="137">
                  <c:v>4</c:v>
                </c:pt>
                <c:pt idx="138">
                  <c:v>4</c:v>
                </c:pt>
                <c:pt idx="139">
                  <c:v>4</c:v>
                </c:pt>
                <c:pt idx="140">
                  <c:v>4</c:v>
                </c:pt>
                <c:pt idx="141">
                  <c:v>4</c:v>
                </c:pt>
                <c:pt idx="142">
                  <c:v>4</c:v>
                </c:pt>
                <c:pt idx="143">
                  <c:v>4</c:v>
                </c:pt>
                <c:pt idx="144">
                  <c:v>4</c:v>
                </c:pt>
                <c:pt idx="145">
                  <c:v>4</c:v>
                </c:pt>
                <c:pt idx="146">
                  <c:v>4</c:v>
                </c:pt>
                <c:pt idx="147">
                  <c:v>4</c:v>
                </c:pt>
                <c:pt idx="148">
                  <c:v>4</c:v>
                </c:pt>
                <c:pt idx="149">
                  <c:v>4</c:v>
                </c:pt>
                <c:pt idx="150">
                  <c:v>4</c:v>
                </c:pt>
                <c:pt idx="151">
                  <c:v>4</c:v>
                </c:pt>
                <c:pt idx="152">
                  <c:v>4</c:v>
                </c:pt>
                <c:pt idx="153">
                  <c:v>4</c:v>
                </c:pt>
                <c:pt idx="154">
                  <c:v>4</c:v>
                </c:pt>
                <c:pt idx="155">
                  <c:v>4</c:v>
                </c:pt>
                <c:pt idx="156">
                  <c:v>4</c:v>
                </c:pt>
                <c:pt idx="157">
                  <c:v>4</c:v>
                </c:pt>
                <c:pt idx="158">
                  <c:v>4</c:v>
                </c:pt>
                <c:pt idx="159">
                  <c:v>4</c:v>
                </c:pt>
                <c:pt idx="16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07-413B-AB15-0910EB57C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183517248"/>
        <c:axId val="-1183516704"/>
      </c:lineChart>
      <c:catAx>
        <c:axId val="-118351561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3521056"/>
        <c:crosses val="autoZero"/>
        <c:auto val="0"/>
        <c:lblAlgn val="ctr"/>
        <c:lblOffset val="100"/>
        <c:tickMarkSkip val="1"/>
        <c:noMultiLvlLbl val="0"/>
      </c:catAx>
      <c:valAx>
        <c:axId val="-11835210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AVG DAILY HITS (X WKENDS)</a:t>
                </a:r>
              </a:p>
            </c:rich>
          </c:tx>
          <c:layout>
            <c:manualLayout>
              <c:xMode val="edge"/>
              <c:yMode val="edge"/>
              <c:x val="2.4464775709854451E-2"/>
              <c:y val="0.2635869565217391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3515616"/>
        <c:crosses val="autoZero"/>
        <c:crossBetween val="between"/>
      </c:valAx>
      <c:catAx>
        <c:axId val="-1183517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183516704"/>
        <c:crosses val="autoZero"/>
        <c:auto val="0"/>
        <c:lblAlgn val="ctr"/>
        <c:lblOffset val="100"/>
        <c:noMultiLvlLbl val="0"/>
      </c:catAx>
      <c:valAx>
        <c:axId val="-1183516704"/>
        <c:scaling>
          <c:orientation val="minMax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REPORTING AGENCIES</a:t>
                </a:r>
              </a:p>
            </c:rich>
          </c:tx>
          <c:layout>
            <c:manualLayout>
              <c:xMode val="edge"/>
              <c:yMode val="edge"/>
              <c:x val="0.94189751849200765"/>
              <c:y val="0.317934782608710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3517248"/>
        <c:crosses val="max"/>
        <c:crossBetween val="between"/>
        <c:majorUnit val="1"/>
        <c:minorUnit val="0.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53519446432832"/>
          <c:y val="0.13858695652173941"/>
          <c:w val="0.51987845979479863"/>
          <c:h val="6.521739130434792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WISLCS Usage Statistics</a:t>
            </a:r>
          </a:p>
        </c:rich>
      </c:tx>
      <c:layout>
        <c:manualLayout>
          <c:xMode val="edge"/>
          <c:yMode val="edge"/>
          <c:x val="0.37709956952393758"/>
          <c:y val="3.243243243243244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24437041118344"/>
          <c:y val="0.26216250813253289"/>
          <c:w val="0.76335934768560065"/>
          <c:h val="0.52162230999562609"/>
        </c:manualLayout>
      </c:layout>
      <c:barChart>
        <c:barDir val="col"/>
        <c:grouping val="clustered"/>
        <c:varyColors val="0"/>
        <c:ser>
          <c:idx val="1"/>
          <c:order val="0"/>
          <c:tx>
            <c:v>AVERAGE DAILY HITS</c:v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prstDash val="solid"/>
            </a:ln>
          </c:spPr>
          <c:invertIfNegative val="0"/>
          <c:cat>
            <c:strRef>
              <c:f>WISLCS!$A$6:$A$173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WISLCS!$E$6:$E$173</c:f>
              <c:numCache>
                <c:formatCode>General</c:formatCode>
                <c:ptCount val="16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54</c:v>
                </c:pt>
                <c:pt idx="15">
                  <c:v>1011</c:v>
                </c:pt>
                <c:pt idx="16">
                  <c:v>813</c:v>
                </c:pt>
                <c:pt idx="17">
                  <c:v>759</c:v>
                </c:pt>
                <c:pt idx="18">
                  <c:v>640</c:v>
                </c:pt>
                <c:pt idx="19">
                  <c:v>468</c:v>
                </c:pt>
                <c:pt idx="20">
                  <c:v>454</c:v>
                </c:pt>
                <c:pt idx="21">
                  <c:v>786</c:v>
                </c:pt>
                <c:pt idx="22">
                  <c:v>614</c:v>
                </c:pt>
                <c:pt idx="23">
                  <c:v>244</c:v>
                </c:pt>
                <c:pt idx="24">
                  <c:v>269</c:v>
                </c:pt>
                <c:pt idx="25">
                  <c:v>427</c:v>
                </c:pt>
                <c:pt idx="26">
                  <c:v>685</c:v>
                </c:pt>
                <c:pt idx="27">
                  <c:v>1022</c:v>
                </c:pt>
                <c:pt idx="28">
                  <c:v>1087</c:v>
                </c:pt>
                <c:pt idx="29">
                  <c:v>1277</c:v>
                </c:pt>
                <c:pt idx="30">
                  <c:v>1344</c:v>
                </c:pt>
                <c:pt idx="31">
                  <c:v>1434</c:v>
                </c:pt>
                <c:pt idx="32">
                  <c:v>1302</c:v>
                </c:pt>
                <c:pt idx="33">
                  <c:v>1175</c:v>
                </c:pt>
                <c:pt idx="34">
                  <c:v>735</c:v>
                </c:pt>
                <c:pt idx="35">
                  <c:v>340</c:v>
                </c:pt>
                <c:pt idx="36">
                  <c:v>425</c:v>
                </c:pt>
                <c:pt idx="37">
                  <c:v>548</c:v>
                </c:pt>
                <c:pt idx="38">
                  <c:v>1120</c:v>
                </c:pt>
                <c:pt idx="39">
                  <c:v>1247</c:v>
                </c:pt>
                <c:pt idx="40">
                  <c:v>1358</c:v>
                </c:pt>
                <c:pt idx="41">
                  <c:v>1697</c:v>
                </c:pt>
                <c:pt idx="42">
                  <c:v>1536</c:v>
                </c:pt>
                <c:pt idx="43">
                  <c:v>1415</c:v>
                </c:pt>
                <c:pt idx="44">
                  <c:v>1434</c:v>
                </c:pt>
                <c:pt idx="45">
                  <c:v>1451</c:v>
                </c:pt>
                <c:pt idx="46">
                  <c:v>844</c:v>
                </c:pt>
                <c:pt idx="47">
                  <c:v>384</c:v>
                </c:pt>
                <c:pt idx="48">
                  <c:v>758</c:v>
                </c:pt>
                <c:pt idx="49">
                  <c:v>583</c:v>
                </c:pt>
                <c:pt idx="50">
                  <c:v>876</c:v>
                </c:pt>
                <c:pt idx="51">
                  <c:v>1328</c:v>
                </c:pt>
                <c:pt idx="52">
                  <c:v>1363</c:v>
                </c:pt>
                <c:pt idx="53">
                  <c:v>1512</c:v>
                </c:pt>
                <c:pt idx="54">
                  <c:v>1323</c:v>
                </c:pt>
                <c:pt idx="55">
                  <c:v>1534</c:v>
                </c:pt>
                <c:pt idx="56">
                  <c:v>1446</c:v>
                </c:pt>
                <c:pt idx="57">
                  <c:v>1292</c:v>
                </c:pt>
                <c:pt idx="58">
                  <c:v>973</c:v>
                </c:pt>
                <c:pt idx="59">
                  <c:v>522</c:v>
                </c:pt>
                <c:pt idx="60">
                  <c:v>553</c:v>
                </c:pt>
                <c:pt idx="61">
                  <c:v>616</c:v>
                </c:pt>
                <c:pt idx="62">
                  <c:v>897</c:v>
                </c:pt>
                <c:pt idx="63">
                  <c:v>1270</c:v>
                </c:pt>
                <c:pt idx="64">
                  <c:v>1558</c:v>
                </c:pt>
                <c:pt idx="65">
                  <c:v>1349</c:v>
                </c:pt>
                <c:pt idx="66">
                  <c:v>1411</c:v>
                </c:pt>
                <c:pt idx="67">
                  <c:v>1638</c:v>
                </c:pt>
                <c:pt idx="68">
                  <c:v>1764</c:v>
                </c:pt>
                <c:pt idx="69">
                  <c:v>1625</c:v>
                </c:pt>
                <c:pt idx="70">
                  <c:v>1137</c:v>
                </c:pt>
                <c:pt idx="71">
                  <c:v>568</c:v>
                </c:pt>
                <c:pt idx="72">
                  <c:v>717</c:v>
                </c:pt>
                <c:pt idx="73">
                  <c:v>786</c:v>
                </c:pt>
                <c:pt idx="74">
                  <c:v>958</c:v>
                </c:pt>
                <c:pt idx="75">
                  <c:v>1358</c:v>
                </c:pt>
                <c:pt idx="76">
                  <c:v>1620</c:v>
                </c:pt>
                <c:pt idx="77">
                  <c:v>1732</c:v>
                </c:pt>
                <c:pt idx="78">
                  <c:v>1651</c:v>
                </c:pt>
                <c:pt idx="79">
                  <c:v>1542</c:v>
                </c:pt>
                <c:pt idx="80">
                  <c:v>1513</c:v>
                </c:pt>
                <c:pt idx="81">
                  <c:v>1386</c:v>
                </c:pt>
                <c:pt idx="82">
                  <c:v>960</c:v>
                </c:pt>
                <c:pt idx="83">
                  <c:v>525</c:v>
                </c:pt>
                <c:pt idx="84">
                  <c:v>514</c:v>
                </c:pt>
                <c:pt idx="85">
                  <c:v>663</c:v>
                </c:pt>
                <c:pt idx="86">
                  <c:v>948</c:v>
                </c:pt>
                <c:pt idx="87">
                  <c:v>1537</c:v>
                </c:pt>
                <c:pt idx="88">
                  <c:v>1866</c:v>
                </c:pt>
                <c:pt idx="89">
                  <c:v>1885</c:v>
                </c:pt>
                <c:pt idx="90">
                  <c:v>1929</c:v>
                </c:pt>
                <c:pt idx="91">
                  <c:v>1894</c:v>
                </c:pt>
                <c:pt idx="92">
                  <c:v>1959</c:v>
                </c:pt>
                <c:pt idx="93">
                  <c:v>1680</c:v>
                </c:pt>
                <c:pt idx="94">
                  <c:v>904</c:v>
                </c:pt>
                <c:pt idx="95">
                  <c:v>670</c:v>
                </c:pt>
                <c:pt idx="96">
                  <c:v>648</c:v>
                </c:pt>
                <c:pt idx="97">
                  <c:v>740</c:v>
                </c:pt>
                <c:pt idx="98">
                  <c:v>1181</c:v>
                </c:pt>
                <c:pt idx="99">
                  <c:v>1710</c:v>
                </c:pt>
                <c:pt idx="100">
                  <c:v>1750</c:v>
                </c:pt>
                <c:pt idx="101">
                  <c:v>1714</c:v>
                </c:pt>
                <c:pt idx="102">
                  <c:v>1753</c:v>
                </c:pt>
                <c:pt idx="103">
                  <c:v>1688</c:v>
                </c:pt>
                <c:pt idx="104">
                  <c:v>1700</c:v>
                </c:pt>
                <c:pt idx="105">
                  <c:v>1605</c:v>
                </c:pt>
                <c:pt idx="106">
                  <c:v>1125</c:v>
                </c:pt>
                <c:pt idx="107">
                  <c:v>640</c:v>
                </c:pt>
                <c:pt idx="108">
                  <c:v>610</c:v>
                </c:pt>
                <c:pt idx="109">
                  <c:v>866</c:v>
                </c:pt>
                <c:pt idx="110">
                  <c:v>1152</c:v>
                </c:pt>
                <c:pt idx="111">
                  <c:v>1520</c:v>
                </c:pt>
                <c:pt idx="112">
                  <c:v>1666</c:v>
                </c:pt>
                <c:pt idx="113">
                  <c:v>1719</c:v>
                </c:pt>
                <c:pt idx="114">
                  <c:v>2068</c:v>
                </c:pt>
                <c:pt idx="115">
                  <c:v>2020</c:v>
                </c:pt>
                <c:pt idx="116">
                  <c:v>2046</c:v>
                </c:pt>
                <c:pt idx="117">
                  <c:v>1664</c:v>
                </c:pt>
                <c:pt idx="118">
                  <c:v>1053</c:v>
                </c:pt>
                <c:pt idx="119">
                  <c:v>680</c:v>
                </c:pt>
                <c:pt idx="120">
                  <c:v>625</c:v>
                </c:pt>
                <c:pt idx="121">
                  <c:v>812</c:v>
                </c:pt>
                <c:pt idx="122">
                  <c:v>1074</c:v>
                </c:pt>
                <c:pt idx="123">
                  <c:v>1506</c:v>
                </c:pt>
                <c:pt idx="124">
                  <c:v>1752</c:v>
                </c:pt>
                <c:pt idx="125">
                  <c:v>1717</c:v>
                </c:pt>
                <c:pt idx="126">
                  <c:v>1738</c:v>
                </c:pt>
                <c:pt idx="127">
                  <c:v>1793</c:v>
                </c:pt>
                <c:pt idx="128">
                  <c:v>1616</c:v>
                </c:pt>
                <c:pt idx="129">
                  <c:v>1616</c:v>
                </c:pt>
                <c:pt idx="130">
                  <c:v>1125</c:v>
                </c:pt>
                <c:pt idx="131">
                  <c:v>545</c:v>
                </c:pt>
                <c:pt idx="132">
                  <c:v>575</c:v>
                </c:pt>
                <c:pt idx="133">
                  <c:v>833</c:v>
                </c:pt>
                <c:pt idx="134">
                  <c:v>1140</c:v>
                </c:pt>
                <c:pt idx="135">
                  <c:v>1434</c:v>
                </c:pt>
                <c:pt idx="136">
                  <c:v>1714</c:v>
                </c:pt>
                <c:pt idx="137">
                  <c:v>1668</c:v>
                </c:pt>
                <c:pt idx="138">
                  <c:v>1587</c:v>
                </c:pt>
                <c:pt idx="139">
                  <c:v>1761</c:v>
                </c:pt>
                <c:pt idx="140">
                  <c:v>1976</c:v>
                </c:pt>
                <c:pt idx="141">
                  <c:v>1807</c:v>
                </c:pt>
                <c:pt idx="142">
                  <c:v>1129</c:v>
                </c:pt>
                <c:pt idx="143">
                  <c:v>692</c:v>
                </c:pt>
                <c:pt idx="144">
                  <c:v>690</c:v>
                </c:pt>
                <c:pt idx="145">
                  <c:v>646</c:v>
                </c:pt>
                <c:pt idx="146">
                  <c:v>1029</c:v>
                </c:pt>
                <c:pt idx="147">
                  <c:v>1170</c:v>
                </c:pt>
                <c:pt idx="148">
                  <c:v>1486</c:v>
                </c:pt>
                <c:pt idx="149">
                  <c:v>1555</c:v>
                </c:pt>
                <c:pt idx="150">
                  <c:v>1676</c:v>
                </c:pt>
                <c:pt idx="151">
                  <c:v>1695</c:v>
                </c:pt>
                <c:pt idx="152">
                  <c:v>1670</c:v>
                </c:pt>
                <c:pt idx="153">
                  <c:v>1590</c:v>
                </c:pt>
                <c:pt idx="154">
                  <c:v>1151</c:v>
                </c:pt>
                <c:pt idx="155">
                  <c:v>663</c:v>
                </c:pt>
                <c:pt idx="156">
                  <c:v>647</c:v>
                </c:pt>
                <c:pt idx="157">
                  <c:v>713</c:v>
                </c:pt>
                <c:pt idx="158">
                  <c:v>1062</c:v>
                </c:pt>
                <c:pt idx="159">
                  <c:v>1514</c:v>
                </c:pt>
                <c:pt idx="160">
                  <c:v>1756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B2-471C-BFF0-265DE6EE4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177744576"/>
        <c:axId val="-1177753280"/>
      </c:barChart>
      <c:lineChart>
        <c:grouping val="standard"/>
        <c:varyColors val="0"/>
        <c:ser>
          <c:idx val="0"/>
          <c:order val="1"/>
          <c:tx>
            <c:v>USERS PER MONTH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WISLCS!$A$6:$A$173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WISLCS!$B$6:$B$173</c:f>
              <c:numCache>
                <c:formatCode>General</c:formatCode>
                <c:ptCount val="16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18</c:v>
                </c:pt>
                <c:pt idx="15">
                  <c:v>231</c:v>
                </c:pt>
                <c:pt idx="16">
                  <c:v>229</c:v>
                </c:pt>
                <c:pt idx="17">
                  <c:v>204</c:v>
                </c:pt>
                <c:pt idx="18">
                  <c:v>225</c:v>
                </c:pt>
                <c:pt idx="19">
                  <c:v>195</c:v>
                </c:pt>
                <c:pt idx="20">
                  <c:v>174</c:v>
                </c:pt>
                <c:pt idx="21">
                  <c:v>270</c:v>
                </c:pt>
                <c:pt idx="22">
                  <c:v>186</c:v>
                </c:pt>
                <c:pt idx="23">
                  <c:v>106</c:v>
                </c:pt>
                <c:pt idx="24">
                  <c:v>82</c:v>
                </c:pt>
                <c:pt idx="25">
                  <c:v>101</c:v>
                </c:pt>
                <c:pt idx="26">
                  <c:v>169</c:v>
                </c:pt>
                <c:pt idx="27">
                  <c:v>238</c:v>
                </c:pt>
                <c:pt idx="28">
                  <c:v>258</c:v>
                </c:pt>
                <c:pt idx="29">
                  <c:v>288</c:v>
                </c:pt>
                <c:pt idx="30">
                  <c:v>310</c:v>
                </c:pt>
                <c:pt idx="31">
                  <c:v>306</c:v>
                </c:pt>
                <c:pt idx="32">
                  <c:v>290</c:v>
                </c:pt>
                <c:pt idx="33">
                  <c:v>273</c:v>
                </c:pt>
                <c:pt idx="34">
                  <c:v>228</c:v>
                </c:pt>
                <c:pt idx="35">
                  <c:v>123</c:v>
                </c:pt>
                <c:pt idx="36">
                  <c:v>105</c:v>
                </c:pt>
                <c:pt idx="37">
                  <c:v>122</c:v>
                </c:pt>
                <c:pt idx="38">
                  <c:v>208</c:v>
                </c:pt>
                <c:pt idx="39">
                  <c:v>251</c:v>
                </c:pt>
                <c:pt idx="40">
                  <c:v>283</c:v>
                </c:pt>
                <c:pt idx="41">
                  <c:v>318</c:v>
                </c:pt>
                <c:pt idx="42">
                  <c:v>309</c:v>
                </c:pt>
                <c:pt idx="43">
                  <c:v>337</c:v>
                </c:pt>
                <c:pt idx="44">
                  <c:v>309</c:v>
                </c:pt>
                <c:pt idx="45">
                  <c:v>296</c:v>
                </c:pt>
                <c:pt idx="46">
                  <c:v>248</c:v>
                </c:pt>
                <c:pt idx="47">
                  <c:v>131</c:v>
                </c:pt>
                <c:pt idx="48">
                  <c:v>136</c:v>
                </c:pt>
                <c:pt idx="49">
                  <c:v>115</c:v>
                </c:pt>
                <c:pt idx="50">
                  <c:v>174</c:v>
                </c:pt>
                <c:pt idx="51">
                  <c:v>229</c:v>
                </c:pt>
                <c:pt idx="52">
                  <c:v>251</c:v>
                </c:pt>
                <c:pt idx="53">
                  <c:v>264</c:v>
                </c:pt>
                <c:pt idx="54">
                  <c:v>242</c:v>
                </c:pt>
                <c:pt idx="55">
                  <c:v>280</c:v>
                </c:pt>
                <c:pt idx="56">
                  <c:v>280</c:v>
                </c:pt>
                <c:pt idx="57">
                  <c:v>265</c:v>
                </c:pt>
                <c:pt idx="58">
                  <c:v>210</c:v>
                </c:pt>
                <c:pt idx="59">
                  <c:v>143</c:v>
                </c:pt>
                <c:pt idx="60">
                  <c:v>142</c:v>
                </c:pt>
                <c:pt idx="61">
                  <c:v>149</c:v>
                </c:pt>
                <c:pt idx="62">
                  <c:v>206</c:v>
                </c:pt>
                <c:pt idx="63">
                  <c:v>249</c:v>
                </c:pt>
                <c:pt idx="64">
                  <c:v>264</c:v>
                </c:pt>
                <c:pt idx="65">
                  <c:v>251</c:v>
                </c:pt>
                <c:pt idx="66">
                  <c:v>278</c:v>
                </c:pt>
                <c:pt idx="67">
                  <c:v>309</c:v>
                </c:pt>
                <c:pt idx="68">
                  <c:v>276</c:v>
                </c:pt>
                <c:pt idx="69">
                  <c:v>294</c:v>
                </c:pt>
                <c:pt idx="70">
                  <c:v>222</c:v>
                </c:pt>
                <c:pt idx="71">
                  <c:v>152</c:v>
                </c:pt>
                <c:pt idx="72">
                  <c:v>152</c:v>
                </c:pt>
                <c:pt idx="73">
                  <c:v>165</c:v>
                </c:pt>
                <c:pt idx="74">
                  <c:v>188</c:v>
                </c:pt>
                <c:pt idx="75">
                  <c:v>244</c:v>
                </c:pt>
                <c:pt idx="76">
                  <c:v>272</c:v>
                </c:pt>
                <c:pt idx="77">
                  <c:v>264</c:v>
                </c:pt>
                <c:pt idx="78">
                  <c:v>304</c:v>
                </c:pt>
                <c:pt idx="79">
                  <c:v>286</c:v>
                </c:pt>
                <c:pt idx="80">
                  <c:v>297</c:v>
                </c:pt>
                <c:pt idx="81">
                  <c:v>306</c:v>
                </c:pt>
                <c:pt idx="82">
                  <c:v>224</c:v>
                </c:pt>
                <c:pt idx="83">
                  <c:v>154</c:v>
                </c:pt>
                <c:pt idx="84">
                  <c:v>132</c:v>
                </c:pt>
                <c:pt idx="85">
                  <c:v>150</c:v>
                </c:pt>
                <c:pt idx="86">
                  <c:v>224</c:v>
                </c:pt>
                <c:pt idx="87">
                  <c:v>280</c:v>
                </c:pt>
                <c:pt idx="88">
                  <c:v>300</c:v>
                </c:pt>
                <c:pt idx="89">
                  <c:v>293</c:v>
                </c:pt>
                <c:pt idx="90">
                  <c:v>336</c:v>
                </c:pt>
                <c:pt idx="91">
                  <c:v>312</c:v>
                </c:pt>
                <c:pt idx="92">
                  <c:v>319</c:v>
                </c:pt>
                <c:pt idx="93">
                  <c:v>309</c:v>
                </c:pt>
                <c:pt idx="94">
                  <c:v>233</c:v>
                </c:pt>
                <c:pt idx="95">
                  <c:v>185</c:v>
                </c:pt>
                <c:pt idx="96">
                  <c:v>167</c:v>
                </c:pt>
                <c:pt idx="97">
                  <c:v>172</c:v>
                </c:pt>
                <c:pt idx="98">
                  <c:v>252</c:v>
                </c:pt>
                <c:pt idx="99">
                  <c:v>340</c:v>
                </c:pt>
                <c:pt idx="100">
                  <c:v>323</c:v>
                </c:pt>
                <c:pt idx="101">
                  <c:v>304</c:v>
                </c:pt>
                <c:pt idx="102">
                  <c:v>337</c:v>
                </c:pt>
                <c:pt idx="103">
                  <c:v>335</c:v>
                </c:pt>
                <c:pt idx="104">
                  <c:v>305</c:v>
                </c:pt>
                <c:pt idx="105">
                  <c:v>308</c:v>
                </c:pt>
                <c:pt idx="106">
                  <c:v>235</c:v>
                </c:pt>
                <c:pt idx="107">
                  <c:v>193</c:v>
                </c:pt>
                <c:pt idx="108">
                  <c:v>152</c:v>
                </c:pt>
                <c:pt idx="109">
                  <c:v>188</c:v>
                </c:pt>
                <c:pt idx="110">
                  <c:v>254</c:v>
                </c:pt>
                <c:pt idx="111">
                  <c:v>279</c:v>
                </c:pt>
                <c:pt idx="112">
                  <c:v>310</c:v>
                </c:pt>
                <c:pt idx="113">
                  <c:v>327</c:v>
                </c:pt>
                <c:pt idx="114">
                  <c:v>333</c:v>
                </c:pt>
                <c:pt idx="115">
                  <c:v>382</c:v>
                </c:pt>
                <c:pt idx="116">
                  <c:v>343</c:v>
                </c:pt>
                <c:pt idx="117">
                  <c:v>335</c:v>
                </c:pt>
                <c:pt idx="118">
                  <c:v>282</c:v>
                </c:pt>
                <c:pt idx="119">
                  <c:v>217</c:v>
                </c:pt>
                <c:pt idx="120">
                  <c:v>190</c:v>
                </c:pt>
                <c:pt idx="121">
                  <c:v>198</c:v>
                </c:pt>
                <c:pt idx="122">
                  <c:v>267</c:v>
                </c:pt>
                <c:pt idx="123">
                  <c:v>293</c:v>
                </c:pt>
                <c:pt idx="124">
                  <c:v>346</c:v>
                </c:pt>
                <c:pt idx="125">
                  <c:v>339</c:v>
                </c:pt>
                <c:pt idx="126">
                  <c:v>349</c:v>
                </c:pt>
                <c:pt idx="127">
                  <c:v>383</c:v>
                </c:pt>
                <c:pt idx="128">
                  <c:v>334</c:v>
                </c:pt>
                <c:pt idx="129">
                  <c:v>363</c:v>
                </c:pt>
                <c:pt idx="130">
                  <c:v>282</c:v>
                </c:pt>
                <c:pt idx="131">
                  <c:v>184</c:v>
                </c:pt>
                <c:pt idx="132">
                  <c:v>182</c:v>
                </c:pt>
                <c:pt idx="133">
                  <c:v>212</c:v>
                </c:pt>
                <c:pt idx="134">
                  <c:v>257</c:v>
                </c:pt>
                <c:pt idx="135">
                  <c:v>386</c:v>
                </c:pt>
                <c:pt idx="136">
                  <c:v>344</c:v>
                </c:pt>
                <c:pt idx="137">
                  <c:v>343</c:v>
                </c:pt>
                <c:pt idx="138">
                  <c:v>350</c:v>
                </c:pt>
                <c:pt idx="139">
                  <c:v>365</c:v>
                </c:pt>
                <c:pt idx="140">
                  <c:v>324</c:v>
                </c:pt>
                <c:pt idx="141">
                  <c:v>336</c:v>
                </c:pt>
                <c:pt idx="142">
                  <c:v>285</c:v>
                </c:pt>
                <c:pt idx="143">
                  <c:v>183</c:v>
                </c:pt>
                <c:pt idx="144">
                  <c:v>164</c:v>
                </c:pt>
                <c:pt idx="145">
                  <c:v>150</c:v>
                </c:pt>
                <c:pt idx="146">
                  <c:v>227</c:v>
                </c:pt>
                <c:pt idx="147">
                  <c:v>280</c:v>
                </c:pt>
                <c:pt idx="148">
                  <c:v>330</c:v>
                </c:pt>
                <c:pt idx="149">
                  <c:v>325</c:v>
                </c:pt>
                <c:pt idx="150">
                  <c:v>351</c:v>
                </c:pt>
                <c:pt idx="151">
                  <c:v>331</c:v>
                </c:pt>
                <c:pt idx="152">
                  <c:v>341</c:v>
                </c:pt>
                <c:pt idx="153">
                  <c:v>328</c:v>
                </c:pt>
                <c:pt idx="154">
                  <c:v>274</c:v>
                </c:pt>
                <c:pt idx="155">
                  <c:v>190</c:v>
                </c:pt>
                <c:pt idx="156">
                  <c:v>163</c:v>
                </c:pt>
                <c:pt idx="157">
                  <c:v>184</c:v>
                </c:pt>
                <c:pt idx="158">
                  <c:v>263</c:v>
                </c:pt>
                <c:pt idx="159">
                  <c:v>324</c:v>
                </c:pt>
                <c:pt idx="160">
                  <c:v>344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B2-471C-BFF0-265DE6EE4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177747296"/>
        <c:axId val="-1177757088"/>
      </c:lineChart>
      <c:catAx>
        <c:axId val="-117774457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77753280"/>
        <c:crosses val="autoZero"/>
        <c:auto val="0"/>
        <c:lblAlgn val="ctr"/>
        <c:lblOffset val="100"/>
        <c:tickMarkSkip val="1"/>
        <c:noMultiLvlLbl val="0"/>
      </c:catAx>
      <c:valAx>
        <c:axId val="-11777532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AVG DAILY HITS (X WKENDS)</a:t>
                </a:r>
              </a:p>
            </c:rich>
          </c:tx>
          <c:layout>
            <c:manualLayout>
              <c:xMode val="edge"/>
              <c:yMode val="edge"/>
              <c:x val="2.4427471089274656E-2"/>
              <c:y val="0.2468471305951692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77744576"/>
        <c:crosses val="autoZero"/>
        <c:crossBetween val="between"/>
      </c:valAx>
      <c:catAx>
        <c:axId val="-11777472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177757088"/>
        <c:crosses val="autoZero"/>
        <c:auto val="0"/>
        <c:lblAlgn val="ctr"/>
        <c:lblOffset val="100"/>
        <c:noMultiLvlLbl val="0"/>
      </c:catAx>
      <c:valAx>
        <c:axId val="-1177757088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UNIQUE AUTH USERS</a:t>
                </a:r>
              </a:p>
            </c:rich>
          </c:tx>
          <c:layout>
            <c:manualLayout>
              <c:xMode val="edge"/>
              <c:yMode val="edge"/>
              <c:x val="0.94743504473384954"/>
              <c:y val="0.31891920266723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77747296"/>
        <c:crosses val="max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038190283113615"/>
          <c:y val="0.13783812158615324"/>
          <c:w val="0.51908423964785344"/>
          <c:h val="6.486486486486488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WISTMP Usage Statistics</a:t>
            </a:r>
          </a:p>
        </c:rich>
      </c:tx>
      <c:layout>
        <c:manualLayout>
          <c:xMode val="edge"/>
          <c:yMode val="edge"/>
          <c:x val="0.37709956952393758"/>
          <c:y val="3.243243243243244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24437041118344"/>
          <c:y val="0.26216250813253289"/>
          <c:w val="0.76335934768560065"/>
          <c:h val="0.52162230999562587"/>
        </c:manualLayout>
      </c:layout>
      <c:barChart>
        <c:barDir val="col"/>
        <c:grouping val="clustered"/>
        <c:varyColors val="0"/>
        <c:ser>
          <c:idx val="1"/>
          <c:order val="0"/>
          <c:tx>
            <c:v>AVERAGE DAILY HITS</c:v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prstDash val="solid"/>
            </a:ln>
          </c:spPr>
          <c:invertIfNegative val="0"/>
          <c:cat>
            <c:strRef>
              <c:f>WISTMP!$A$6:$A$173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WISTMP!$E$6:$E$173</c:f>
              <c:numCache>
                <c:formatCode>General</c:formatCode>
                <c:ptCount val="168"/>
                <c:pt idx="89">
                  <c:v>68</c:v>
                </c:pt>
                <c:pt idx="90">
                  <c:v>190</c:v>
                </c:pt>
                <c:pt idx="91">
                  <c:v>156</c:v>
                </c:pt>
                <c:pt idx="92">
                  <c:v>333</c:v>
                </c:pt>
                <c:pt idx="93">
                  <c:v>481</c:v>
                </c:pt>
                <c:pt idx="94">
                  <c:v>653</c:v>
                </c:pt>
                <c:pt idx="95">
                  <c:v>1015</c:v>
                </c:pt>
                <c:pt idx="96">
                  <c:v>1346</c:v>
                </c:pt>
                <c:pt idx="97">
                  <c:v>1925</c:v>
                </c:pt>
                <c:pt idx="98">
                  <c:v>1505</c:v>
                </c:pt>
                <c:pt idx="99">
                  <c:v>1829</c:v>
                </c:pt>
                <c:pt idx="100">
                  <c:v>1360</c:v>
                </c:pt>
                <c:pt idx="101">
                  <c:v>2316</c:v>
                </c:pt>
                <c:pt idx="102">
                  <c:v>1700</c:v>
                </c:pt>
                <c:pt idx="103">
                  <c:v>1310</c:v>
                </c:pt>
                <c:pt idx="104">
                  <c:v>1601</c:v>
                </c:pt>
                <c:pt idx="105">
                  <c:v>2008</c:v>
                </c:pt>
                <c:pt idx="106">
                  <c:v>2077</c:v>
                </c:pt>
                <c:pt idx="107">
                  <c:v>1078</c:v>
                </c:pt>
                <c:pt idx="108">
                  <c:v>1424</c:v>
                </c:pt>
                <c:pt idx="109">
                  <c:v>1871</c:v>
                </c:pt>
                <c:pt idx="110">
                  <c:v>1477</c:v>
                </c:pt>
                <c:pt idx="111">
                  <c:v>1462</c:v>
                </c:pt>
                <c:pt idx="112">
                  <c:v>1496</c:v>
                </c:pt>
                <c:pt idx="113">
                  <c:v>1532</c:v>
                </c:pt>
                <c:pt idx="114">
                  <c:v>1909</c:v>
                </c:pt>
                <c:pt idx="115">
                  <c:v>1637</c:v>
                </c:pt>
                <c:pt idx="116">
                  <c:v>1697</c:v>
                </c:pt>
                <c:pt idx="117">
                  <c:v>1635</c:v>
                </c:pt>
                <c:pt idx="118">
                  <c:v>1460</c:v>
                </c:pt>
                <c:pt idx="119">
                  <c:v>1930</c:v>
                </c:pt>
                <c:pt idx="120">
                  <c:v>3382</c:v>
                </c:pt>
                <c:pt idx="121">
                  <c:v>2394</c:v>
                </c:pt>
                <c:pt idx="122">
                  <c:v>2492</c:v>
                </c:pt>
                <c:pt idx="123">
                  <c:v>2131</c:v>
                </c:pt>
                <c:pt idx="124">
                  <c:v>1932</c:v>
                </c:pt>
                <c:pt idx="125">
                  <c:v>1928</c:v>
                </c:pt>
                <c:pt idx="126">
                  <c:v>3084</c:v>
                </c:pt>
                <c:pt idx="127">
                  <c:v>2522</c:v>
                </c:pt>
                <c:pt idx="128">
                  <c:v>2653</c:v>
                </c:pt>
                <c:pt idx="129">
                  <c:v>2526</c:v>
                </c:pt>
                <c:pt idx="130">
                  <c:v>2211</c:v>
                </c:pt>
                <c:pt idx="131">
                  <c:v>2097</c:v>
                </c:pt>
                <c:pt idx="132">
                  <c:v>2919</c:v>
                </c:pt>
                <c:pt idx="133">
                  <c:v>2187</c:v>
                </c:pt>
                <c:pt idx="134">
                  <c:v>2390</c:v>
                </c:pt>
                <c:pt idx="135">
                  <c:v>2558</c:v>
                </c:pt>
                <c:pt idx="136">
                  <c:v>2255</c:v>
                </c:pt>
                <c:pt idx="137">
                  <c:v>1746</c:v>
                </c:pt>
                <c:pt idx="138">
                  <c:v>1462</c:v>
                </c:pt>
                <c:pt idx="139">
                  <c:v>3279</c:v>
                </c:pt>
                <c:pt idx="140">
                  <c:v>1623</c:v>
                </c:pt>
                <c:pt idx="141">
                  <c:v>2035</c:v>
                </c:pt>
                <c:pt idx="142">
                  <c:v>2145</c:v>
                </c:pt>
                <c:pt idx="143">
                  <c:v>1323</c:v>
                </c:pt>
                <c:pt idx="144">
                  <c:v>1809</c:v>
                </c:pt>
                <c:pt idx="145">
                  <c:v>1810</c:v>
                </c:pt>
                <c:pt idx="146">
                  <c:v>2298</c:v>
                </c:pt>
                <c:pt idx="147">
                  <c:v>3053</c:v>
                </c:pt>
                <c:pt idx="148">
                  <c:v>2404</c:v>
                </c:pt>
                <c:pt idx="149">
                  <c:v>1994</c:v>
                </c:pt>
                <c:pt idx="150">
                  <c:v>1974</c:v>
                </c:pt>
                <c:pt idx="151">
                  <c:v>2563</c:v>
                </c:pt>
                <c:pt idx="152">
                  <c:v>1648</c:v>
                </c:pt>
                <c:pt idx="153">
                  <c:v>2593</c:v>
                </c:pt>
                <c:pt idx="154">
                  <c:v>1151</c:v>
                </c:pt>
                <c:pt idx="155">
                  <c:v>1733</c:v>
                </c:pt>
                <c:pt idx="156">
                  <c:v>2631</c:v>
                </c:pt>
                <c:pt idx="157">
                  <c:v>2446</c:v>
                </c:pt>
                <c:pt idx="158">
                  <c:v>2395</c:v>
                </c:pt>
                <c:pt idx="159">
                  <c:v>2593</c:v>
                </c:pt>
                <c:pt idx="160">
                  <c:v>2305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62-47A4-A046-25EC2882F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183519968"/>
        <c:axId val="-1182802576"/>
      </c:barChart>
      <c:lineChart>
        <c:grouping val="standard"/>
        <c:varyColors val="0"/>
        <c:ser>
          <c:idx val="0"/>
          <c:order val="1"/>
          <c:tx>
            <c:v>USERS PER MONTH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WISTMP!$A$6:$A$173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WISTMP!$B$6:$B$173</c:f>
              <c:numCache>
                <c:formatCode>General</c:formatCode>
                <c:ptCount val="168"/>
                <c:pt idx="89">
                  <c:v>3</c:v>
                </c:pt>
                <c:pt idx="90">
                  <c:v>49</c:v>
                </c:pt>
                <c:pt idx="91">
                  <c:v>39</c:v>
                </c:pt>
                <c:pt idx="92">
                  <c:v>76</c:v>
                </c:pt>
                <c:pt idx="93">
                  <c:v>84</c:v>
                </c:pt>
                <c:pt idx="94">
                  <c:v>120</c:v>
                </c:pt>
                <c:pt idx="95">
                  <c:v>170</c:v>
                </c:pt>
                <c:pt idx="96">
                  <c:v>195</c:v>
                </c:pt>
                <c:pt idx="97">
                  <c:v>233</c:v>
                </c:pt>
                <c:pt idx="98">
                  <c:v>222</c:v>
                </c:pt>
                <c:pt idx="99">
                  <c:v>251</c:v>
                </c:pt>
                <c:pt idx="100">
                  <c:v>219</c:v>
                </c:pt>
                <c:pt idx="101">
                  <c:v>250</c:v>
                </c:pt>
                <c:pt idx="102">
                  <c:v>255</c:v>
                </c:pt>
                <c:pt idx="103">
                  <c:v>223</c:v>
                </c:pt>
                <c:pt idx="104">
                  <c:v>244</c:v>
                </c:pt>
                <c:pt idx="105">
                  <c:v>258</c:v>
                </c:pt>
                <c:pt idx="106">
                  <c:v>257</c:v>
                </c:pt>
                <c:pt idx="107">
                  <c:v>225</c:v>
                </c:pt>
                <c:pt idx="108">
                  <c:v>240</c:v>
                </c:pt>
                <c:pt idx="109">
                  <c:v>254</c:v>
                </c:pt>
                <c:pt idx="110">
                  <c:v>268</c:v>
                </c:pt>
                <c:pt idx="111">
                  <c:v>267</c:v>
                </c:pt>
                <c:pt idx="112">
                  <c:v>251</c:v>
                </c:pt>
                <c:pt idx="113">
                  <c:v>252</c:v>
                </c:pt>
                <c:pt idx="114">
                  <c:v>261</c:v>
                </c:pt>
                <c:pt idx="115">
                  <c:v>277</c:v>
                </c:pt>
                <c:pt idx="116">
                  <c:v>257</c:v>
                </c:pt>
                <c:pt idx="117">
                  <c:v>253</c:v>
                </c:pt>
                <c:pt idx="118">
                  <c:v>259</c:v>
                </c:pt>
                <c:pt idx="119">
                  <c:v>255</c:v>
                </c:pt>
                <c:pt idx="120">
                  <c:v>301</c:v>
                </c:pt>
                <c:pt idx="121">
                  <c:v>275</c:v>
                </c:pt>
                <c:pt idx="122">
                  <c:v>265</c:v>
                </c:pt>
                <c:pt idx="123">
                  <c:v>263</c:v>
                </c:pt>
                <c:pt idx="124">
                  <c:v>295</c:v>
                </c:pt>
                <c:pt idx="125">
                  <c:v>277</c:v>
                </c:pt>
                <c:pt idx="126">
                  <c:v>257</c:v>
                </c:pt>
                <c:pt idx="127">
                  <c:v>252</c:v>
                </c:pt>
                <c:pt idx="128">
                  <c:v>236</c:v>
                </c:pt>
                <c:pt idx="129">
                  <c:v>268</c:v>
                </c:pt>
                <c:pt idx="130">
                  <c:v>281</c:v>
                </c:pt>
                <c:pt idx="131">
                  <c:v>271</c:v>
                </c:pt>
                <c:pt idx="132">
                  <c:v>323</c:v>
                </c:pt>
                <c:pt idx="133">
                  <c:v>302</c:v>
                </c:pt>
                <c:pt idx="134">
                  <c:v>287</c:v>
                </c:pt>
                <c:pt idx="135">
                  <c:v>275</c:v>
                </c:pt>
                <c:pt idx="136">
                  <c:v>259</c:v>
                </c:pt>
                <c:pt idx="137">
                  <c:v>221</c:v>
                </c:pt>
                <c:pt idx="138">
                  <c:v>246</c:v>
                </c:pt>
                <c:pt idx="139">
                  <c:v>253</c:v>
                </c:pt>
                <c:pt idx="140">
                  <c:v>220</c:v>
                </c:pt>
                <c:pt idx="141">
                  <c:v>285</c:v>
                </c:pt>
                <c:pt idx="142">
                  <c:v>265</c:v>
                </c:pt>
                <c:pt idx="143">
                  <c:v>221</c:v>
                </c:pt>
                <c:pt idx="144">
                  <c:v>267</c:v>
                </c:pt>
                <c:pt idx="145">
                  <c:v>243</c:v>
                </c:pt>
                <c:pt idx="146">
                  <c:v>257</c:v>
                </c:pt>
                <c:pt idx="147">
                  <c:v>298</c:v>
                </c:pt>
                <c:pt idx="148">
                  <c:v>293</c:v>
                </c:pt>
                <c:pt idx="149">
                  <c:v>253</c:v>
                </c:pt>
                <c:pt idx="150">
                  <c:v>298</c:v>
                </c:pt>
                <c:pt idx="151">
                  <c:v>275</c:v>
                </c:pt>
                <c:pt idx="152">
                  <c:v>254</c:v>
                </c:pt>
                <c:pt idx="153">
                  <c:v>290</c:v>
                </c:pt>
                <c:pt idx="154">
                  <c:v>274</c:v>
                </c:pt>
                <c:pt idx="155">
                  <c:v>231</c:v>
                </c:pt>
                <c:pt idx="156">
                  <c:v>309</c:v>
                </c:pt>
                <c:pt idx="157">
                  <c:v>306</c:v>
                </c:pt>
                <c:pt idx="158">
                  <c:v>295</c:v>
                </c:pt>
                <c:pt idx="159">
                  <c:v>292</c:v>
                </c:pt>
                <c:pt idx="160">
                  <c:v>278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62-47A4-A046-25EC2882F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182802032"/>
        <c:axId val="-1182808016"/>
      </c:lineChart>
      <c:catAx>
        <c:axId val="-118351996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2802576"/>
        <c:crosses val="autoZero"/>
        <c:auto val="0"/>
        <c:lblAlgn val="ctr"/>
        <c:lblOffset val="100"/>
        <c:tickMarkSkip val="1"/>
        <c:noMultiLvlLbl val="0"/>
      </c:catAx>
      <c:valAx>
        <c:axId val="-11828025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AVG DAILY HITS (X WKENDS)</a:t>
                </a:r>
              </a:p>
            </c:rich>
          </c:tx>
          <c:layout>
            <c:manualLayout>
              <c:xMode val="edge"/>
              <c:yMode val="edge"/>
              <c:x val="2.4427471089274656E-2"/>
              <c:y val="0.2468471305951693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3519968"/>
        <c:crosses val="autoZero"/>
        <c:crossBetween val="between"/>
      </c:valAx>
      <c:catAx>
        <c:axId val="-1182802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182808016"/>
        <c:crosses val="autoZero"/>
        <c:auto val="0"/>
        <c:lblAlgn val="ctr"/>
        <c:lblOffset val="100"/>
        <c:noMultiLvlLbl val="0"/>
      </c:catAx>
      <c:valAx>
        <c:axId val="-1182808016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UNIQUE AUTH USERS</a:t>
                </a:r>
              </a:p>
            </c:rich>
          </c:tx>
          <c:layout>
            <c:manualLayout>
              <c:xMode val="edge"/>
              <c:yMode val="edge"/>
              <c:x val="0.94743504473384954"/>
              <c:y val="0.3189192026672391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2802032"/>
        <c:crosses val="max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038190283113615"/>
          <c:y val="0.13783812158615324"/>
          <c:w val="0.51908423964785344"/>
          <c:h val="6.486486486486488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WisTransPortal</a:t>
            </a:r>
            <a:r>
              <a:rPr lang="en-US" baseline="0"/>
              <a:t> </a:t>
            </a:r>
            <a:r>
              <a:rPr lang="en-US"/>
              <a:t>Crash Facility Usage Statistics</a:t>
            </a:r>
          </a:p>
        </c:rich>
      </c:tx>
      <c:layout>
        <c:manualLayout>
          <c:xMode val="edge"/>
          <c:yMode val="edge"/>
          <c:x val="0.27429605805017443"/>
          <c:y val="3.921770514881958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04878048781518"/>
          <c:y val="0.26145552560646901"/>
          <c:w val="0.77439024390243905"/>
          <c:h val="0.52291105121293757"/>
        </c:manualLayout>
      </c:layout>
      <c:barChart>
        <c:barDir val="col"/>
        <c:grouping val="clustered"/>
        <c:varyColors val="0"/>
        <c:ser>
          <c:idx val="1"/>
          <c:order val="0"/>
          <c:tx>
            <c:v>AVERAGE DAILY HITS</c:v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prstDash val="solid"/>
            </a:ln>
          </c:spPr>
          <c:invertIfNegative val="0"/>
          <c:cat>
            <c:strRef>
              <c:f>'CRASH FACILITY'!$A$6:$A$173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'CRASH FACILITY'!$E$6:$E$173</c:f>
              <c:numCache>
                <c:formatCode>General</c:formatCode>
                <c:ptCount val="168"/>
                <c:pt idx="0">
                  <c:v>81</c:v>
                </c:pt>
                <c:pt idx="1">
                  <c:v>94</c:v>
                </c:pt>
                <c:pt idx="2">
                  <c:v>85</c:v>
                </c:pt>
                <c:pt idx="3">
                  <c:v>102</c:v>
                </c:pt>
                <c:pt idx="4">
                  <c:v>125</c:v>
                </c:pt>
                <c:pt idx="5">
                  <c:v>117</c:v>
                </c:pt>
                <c:pt idx="6">
                  <c:v>69</c:v>
                </c:pt>
                <c:pt idx="7">
                  <c:v>126</c:v>
                </c:pt>
                <c:pt idx="8">
                  <c:v>138</c:v>
                </c:pt>
                <c:pt idx="9">
                  <c:v>164</c:v>
                </c:pt>
                <c:pt idx="10">
                  <c:v>174</c:v>
                </c:pt>
                <c:pt idx="11">
                  <c:v>90</c:v>
                </c:pt>
                <c:pt idx="12">
                  <c:v>106</c:v>
                </c:pt>
                <c:pt idx="13">
                  <c:v>131</c:v>
                </c:pt>
                <c:pt idx="14">
                  <c:v>110</c:v>
                </c:pt>
                <c:pt idx="15">
                  <c:v>115</c:v>
                </c:pt>
                <c:pt idx="16">
                  <c:v>191</c:v>
                </c:pt>
                <c:pt idx="17">
                  <c:v>190</c:v>
                </c:pt>
                <c:pt idx="18">
                  <c:v>189</c:v>
                </c:pt>
                <c:pt idx="19">
                  <c:v>434</c:v>
                </c:pt>
                <c:pt idx="20">
                  <c:v>151</c:v>
                </c:pt>
                <c:pt idx="21">
                  <c:v>147</c:v>
                </c:pt>
                <c:pt idx="22">
                  <c:v>133</c:v>
                </c:pt>
                <c:pt idx="23">
                  <c:v>107</c:v>
                </c:pt>
                <c:pt idx="24">
                  <c:v>144</c:v>
                </c:pt>
                <c:pt idx="25">
                  <c:v>188</c:v>
                </c:pt>
                <c:pt idx="26">
                  <c:v>154</c:v>
                </c:pt>
                <c:pt idx="27">
                  <c:v>223</c:v>
                </c:pt>
                <c:pt idx="28">
                  <c:v>221</c:v>
                </c:pt>
                <c:pt idx="29">
                  <c:v>328</c:v>
                </c:pt>
                <c:pt idx="30">
                  <c:v>174</c:v>
                </c:pt>
                <c:pt idx="31">
                  <c:v>234</c:v>
                </c:pt>
                <c:pt idx="32">
                  <c:v>130</c:v>
                </c:pt>
                <c:pt idx="33">
                  <c:v>172</c:v>
                </c:pt>
                <c:pt idx="34">
                  <c:v>183</c:v>
                </c:pt>
                <c:pt idx="35">
                  <c:v>166</c:v>
                </c:pt>
                <c:pt idx="36">
                  <c:v>175</c:v>
                </c:pt>
                <c:pt idx="37">
                  <c:v>325</c:v>
                </c:pt>
                <c:pt idx="38">
                  <c:v>445</c:v>
                </c:pt>
                <c:pt idx="39">
                  <c:v>358</c:v>
                </c:pt>
                <c:pt idx="40">
                  <c:v>397</c:v>
                </c:pt>
                <c:pt idx="41">
                  <c:v>415</c:v>
                </c:pt>
                <c:pt idx="42">
                  <c:v>346</c:v>
                </c:pt>
                <c:pt idx="43">
                  <c:v>204</c:v>
                </c:pt>
                <c:pt idx="44">
                  <c:v>276</c:v>
                </c:pt>
                <c:pt idx="45">
                  <c:v>318</c:v>
                </c:pt>
                <c:pt idx="46">
                  <c:v>435</c:v>
                </c:pt>
                <c:pt idx="47">
                  <c:v>356</c:v>
                </c:pt>
                <c:pt idx="48">
                  <c:v>413</c:v>
                </c:pt>
                <c:pt idx="49">
                  <c:v>327</c:v>
                </c:pt>
                <c:pt idx="50">
                  <c:v>387</c:v>
                </c:pt>
                <c:pt idx="51">
                  <c:v>475</c:v>
                </c:pt>
                <c:pt idx="52">
                  <c:v>707</c:v>
                </c:pt>
                <c:pt idx="53">
                  <c:v>673</c:v>
                </c:pt>
                <c:pt idx="54">
                  <c:v>674</c:v>
                </c:pt>
                <c:pt idx="55">
                  <c:v>582</c:v>
                </c:pt>
                <c:pt idx="56">
                  <c:v>396</c:v>
                </c:pt>
                <c:pt idx="57">
                  <c:v>554</c:v>
                </c:pt>
                <c:pt idx="58">
                  <c:v>468</c:v>
                </c:pt>
                <c:pt idx="59">
                  <c:v>444</c:v>
                </c:pt>
                <c:pt idx="60">
                  <c:v>330</c:v>
                </c:pt>
                <c:pt idx="61">
                  <c:v>518</c:v>
                </c:pt>
                <c:pt idx="62">
                  <c:v>621</c:v>
                </c:pt>
                <c:pt idx="63">
                  <c:v>587</c:v>
                </c:pt>
                <c:pt idx="64">
                  <c:v>865</c:v>
                </c:pt>
                <c:pt idx="65">
                  <c:v>501</c:v>
                </c:pt>
                <c:pt idx="66">
                  <c:v>563</c:v>
                </c:pt>
                <c:pt idx="67">
                  <c:v>682</c:v>
                </c:pt>
                <c:pt idx="68">
                  <c:v>662</c:v>
                </c:pt>
                <c:pt idx="69">
                  <c:v>484</c:v>
                </c:pt>
                <c:pt idx="70">
                  <c:v>650</c:v>
                </c:pt>
                <c:pt idx="71">
                  <c:v>371</c:v>
                </c:pt>
                <c:pt idx="72">
                  <c:v>529</c:v>
                </c:pt>
                <c:pt idx="73">
                  <c:v>603</c:v>
                </c:pt>
                <c:pt idx="74">
                  <c:v>588</c:v>
                </c:pt>
                <c:pt idx="75">
                  <c:v>586</c:v>
                </c:pt>
                <c:pt idx="76">
                  <c:v>675</c:v>
                </c:pt>
                <c:pt idx="77">
                  <c:v>996</c:v>
                </c:pt>
                <c:pt idx="78">
                  <c:v>864</c:v>
                </c:pt>
                <c:pt idx="79">
                  <c:v>751</c:v>
                </c:pt>
                <c:pt idx="80">
                  <c:v>477</c:v>
                </c:pt>
                <c:pt idx="81">
                  <c:v>506</c:v>
                </c:pt>
                <c:pt idx="82">
                  <c:v>539</c:v>
                </c:pt>
                <c:pt idx="83">
                  <c:v>653</c:v>
                </c:pt>
                <c:pt idx="84">
                  <c:v>629</c:v>
                </c:pt>
                <c:pt idx="85">
                  <c:v>725</c:v>
                </c:pt>
                <c:pt idx="86">
                  <c:v>674</c:v>
                </c:pt>
                <c:pt idx="87">
                  <c:v>736</c:v>
                </c:pt>
                <c:pt idx="88">
                  <c:v>547</c:v>
                </c:pt>
                <c:pt idx="89">
                  <c:v>803</c:v>
                </c:pt>
                <c:pt idx="90">
                  <c:v>839</c:v>
                </c:pt>
                <c:pt idx="91">
                  <c:v>725</c:v>
                </c:pt>
                <c:pt idx="92">
                  <c:v>633</c:v>
                </c:pt>
                <c:pt idx="93">
                  <c:v>493</c:v>
                </c:pt>
                <c:pt idx="94">
                  <c:v>443</c:v>
                </c:pt>
                <c:pt idx="95">
                  <c:v>467</c:v>
                </c:pt>
                <c:pt idx="96">
                  <c:v>415</c:v>
                </c:pt>
                <c:pt idx="97">
                  <c:v>524</c:v>
                </c:pt>
                <c:pt idx="98">
                  <c:v>429</c:v>
                </c:pt>
                <c:pt idx="99">
                  <c:v>395</c:v>
                </c:pt>
                <c:pt idx="100">
                  <c:v>621</c:v>
                </c:pt>
                <c:pt idx="101">
                  <c:v>1191</c:v>
                </c:pt>
                <c:pt idx="102">
                  <c:v>1018</c:v>
                </c:pt>
                <c:pt idx="103">
                  <c:v>1609</c:v>
                </c:pt>
                <c:pt idx="104">
                  <c:v>1052</c:v>
                </c:pt>
                <c:pt idx="105">
                  <c:v>1096</c:v>
                </c:pt>
                <c:pt idx="106">
                  <c:v>535</c:v>
                </c:pt>
                <c:pt idx="107">
                  <c:v>535</c:v>
                </c:pt>
                <c:pt idx="108">
                  <c:v>575</c:v>
                </c:pt>
                <c:pt idx="109">
                  <c:v>671</c:v>
                </c:pt>
                <c:pt idx="110">
                  <c:v>543</c:v>
                </c:pt>
                <c:pt idx="111">
                  <c:v>480</c:v>
                </c:pt>
                <c:pt idx="112">
                  <c:v>769</c:v>
                </c:pt>
                <c:pt idx="113">
                  <c:v>880</c:v>
                </c:pt>
                <c:pt idx="114">
                  <c:v>517</c:v>
                </c:pt>
                <c:pt idx="115">
                  <c:v>737</c:v>
                </c:pt>
                <c:pt idx="116">
                  <c:v>648</c:v>
                </c:pt>
                <c:pt idx="117">
                  <c:v>515</c:v>
                </c:pt>
                <c:pt idx="118">
                  <c:v>405</c:v>
                </c:pt>
                <c:pt idx="119">
                  <c:v>511</c:v>
                </c:pt>
                <c:pt idx="120">
                  <c:v>548</c:v>
                </c:pt>
                <c:pt idx="121">
                  <c:v>855</c:v>
                </c:pt>
                <c:pt idx="122">
                  <c:v>570</c:v>
                </c:pt>
                <c:pt idx="123">
                  <c:v>673</c:v>
                </c:pt>
                <c:pt idx="124">
                  <c:v>920</c:v>
                </c:pt>
                <c:pt idx="125">
                  <c:v>1022</c:v>
                </c:pt>
                <c:pt idx="126">
                  <c:v>1103</c:v>
                </c:pt>
                <c:pt idx="127">
                  <c:v>979</c:v>
                </c:pt>
                <c:pt idx="128">
                  <c:v>873</c:v>
                </c:pt>
                <c:pt idx="129">
                  <c:v>893</c:v>
                </c:pt>
                <c:pt idx="130">
                  <c:v>881</c:v>
                </c:pt>
                <c:pt idx="131">
                  <c:v>942</c:v>
                </c:pt>
                <c:pt idx="132">
                  <c:v>929</c:v>
                </c:pt>
                <c:pt idx="133">
                  <c:v>918</c:v>
                </c:pt>
                <c:pt idx="134">
                  <c:v>1286</c:v>
                </c:pt>
                <c:pt idx="135">
                  <c:v>1007</c:v>
                </c:pt>
                <c:pt idx="136">
                  <c:v>1069</c:v>
                </c:pt>
                <c:pt idx="137">
                  <c:v>1097</c:v>
                </c:pt>
                <c:pt idx="138">
                  <c:v>1396</c:v>
                </c:pt>
                <c:pt idx="139">
                  <c:v>1057</c:v>
                </c:pt>
                <c:pt idx="140">
                  <c:v>846</c:v>
                </c:pt>
                <c:pt idx="141">
                  <c:v>1091</c:v>
                </c:pt>
                <c:pt idx="142">
                  <c:v>780</c:v>
                </c:pt>
                <c:pt idx="143">
                  <c:v>889</c:v>
                </c:pt>
                <c:pt idx="144">
                  <c:v>1057</c:v>
                </c:pt>
                <c:pt idx="145">
                  <c:v>997</c:v>
                </c:pt>
                <c:pt idx="146">
                  <c:v>857</c:v>
                </c:pt>
                <c:pt idx="147">
                  <c:v>918</c:v>
                </c:pt>
                <c:pt idx="148">
                  <c:v>953</c:v>
                </c:pt>
                <c:pt idx="149">
                  <c:v>1895</c:v>
                </c:pt>
                <c:pt idx="150">
                  <c:v>1311</c:v>
                </c:pt>
                <c:pt idx="151">
                  <c:v>1233</c:v>
                </c:pt>
                <c:pt idx="152">
                  <c:v>1854</c:v>
                </c:pt>
                <c:pt idx="153">
                  <c:v>1428</c:v>
                </c:pt>
                <c:pt idx="154">
                  <c:v>1005</c:v>
                </c:pt>
                <c:pt idx="155">
                  <c:v>968</c:v>
                </c:pt>
                <c:pt idx="156">
                  <c:v>1396</c:v>
                </c:pt>
                <c:pt idx="157">
                  <c:v>1338</c:v>
                </c:pt>
                <c:pt idx="158">
                  <c:v>1106</c:v>
                </c:pt>
                <c:pt idx="159">
                  <c:v>870</c:v>
                </c:pt>
                <c:pt idx="160">
                  <c:v>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5B-4437-9D02-72F21BAAB0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184310464"/>
        <c:axId val="-1184312096"/>
      </c:barChart>
      <c:lineChart>
        <c:grouping val="standard"/>
        <c:varyColors val="0"/>
        <c:ser>
          <c:idx val="0"/>
          <c:order val="1"/>
          <c:tx>
            <c:v>USERS PER MONTH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'CRASH DATA'!$A$6:$A$173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'CRASH FACILITY'!$B$6:$B$173</c:f>
              <c:numCache>
                <c:formatCode>General</c:formatCode>
                <c:ptCount val="168"/>
                <c:pt idx="0">
                  <c:v>6</c:v>
                </c:pt>
                <c:pt idx="1">
                  <c:v>8</c:v>
                </c:pt>
                <c:pt idx="2">
                  <c:v>11</c:v>
                </c:pt>
                <c:pt idx="3">
                  <c:v>17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18</c:v>
                </c:pt>
                <c:pt idx="8">
                  <c:v>39</c:v>
                </c:pt>
                <c:pt idx="9">
                  <c:v>41</c:v>
                </c:pt>
                <c:pt idx="10">
                  <c:v>38</c:v>
                </c:pt>
                <c:pt idx="11">
                  <c:v>35</c:v>
                </c:pt>
                <c:pt idx="12">
                  <c:v>33</c:v>
                </c:pt>
                <c:pt idx="13">
                  <c:v>36</c:v>
                </c:pt>
                <c:pt idx="14">
                  <c:v>45</c:v>
                </c:pt>
                <c:pt idx="15">
                  <c:v>51</c:v>
                </c:pt>
                <c:pt idx="16">
                  <c:v>50</c:v>
                </c:pt>
                <c:pt idx="17">
                  <c:v>56</c:v>
                </c:pt>
                <c:pt idx="18">
                  <c:v>68</c:v>
                </c:pt>
                <c:pt idx="19">
                  <c:v>61</c:v>
                </c:pt>
                <c:pt idx="20">
                  <c:v>61</c:v>
                </c:pt>
                <c:pt idx="21">
                  <c:v>64</c:v>
                </c:pt>
                <c:pt idx="22">
                  <c:v>45</c:v>
                </c:pt>
                <c:pt idx="23">
                  <c:v>56</c:v>
                </c:pt>
                <c:pt idx="24">
                  <c:v>50</c:v>
                </c:pt>
                <c:pt idx="25">
                  <c:v>62</c:v>
                </c:pt>
                <c:pt idx="26">
                  <c:v>65</c:v>
                </c:pt>
                <c:pt idx="27">
                  <c:v>66</c:v>
                </c:pt>
                <c:pt idx="28">
                  <c:v>63</c:v>
                </c:pt>
                <c:pt idx="29">
                  <c:v>63</c:v>
                </c:pt>
                <c:pt idx="30">
                  <c:v>62</c:v>
                </c:pt>
                <c:pt idx="31">
                  <c:v>61</c:v>
                </c:pt>
                <c:pt idx="32">
                  <c:v>68</c:v>
                </c:pt>
                <c:pt idx="33">
                  <c:v>72</c:v>
                </c:pt>
                <c:pt idx="34">
                  <c:v>65</c:v>
                </c:pt>
                <c:pt idx="35">
                  <c:v>52</c:v>
                </c:pt>
                <c:pt idx="36">
                  <c:v>61</c:v>
                </c:pt>
                <c:pt idx="37">
                  <c:v>78</c:v>
                </c:pt>
                <c:pt idx="38">
                  <c:v>85</c:v>
                </c:pt>
                <c:pt idx="39">
                  <c:v>98</c:v>
                </c:pt>
                <c:pt idx="40">
                  <c:v>70</c:v>
                </c:pt>
                <c:pt idx="41">
                  <c:v>86</c:v>
                </c:pt>
                <c:pt idx="42">
                  <c:v>70</c:v>
                </c:pt>
                <c:pt idx="43">
                  <c:v>68</c:v>
                </c:pt>
                <c:pt idx="44">
                  <c:v>72</c:v>
                </c:pt>
                <c:pt idx="45">
                  <c:v>74</c:v>
                </c:pt>
                <c:pt idx="46">
                  <c:v>92</c:v>
                </c:pt>
                <c:pt idx="47">
                  <c:v>78</c:v>
                </c:pt>
                <c:pt idx="48">
                  <c:v>75</c:v>
                </c:pt>
                <c:pt idx="49">
                  <c:v>66</c:v>
                </c:pt>
                <c:pt idx="50">
                  <c:v>70</c:v>
                </c:pt>
                <c:pt idx="51">
                  <c:v>82</c:v>
                </c:pt>
                <c:pt idx="52">
                  <c:v>96</c:v>
                </c:pt>
                <c:pt idx="53">
                  <c:v>94</c:v>
                </c:pt>
                <c:pt idx="54">
                  <c:v>77</c:v>
                </c:pt>
                <c:pt idx="55">
                  <c:v>76</c:v>
                </c:pt>
                <c:pt idx="56">
                  <c:v>82</c:v>
                </c:pt>
                <c:pt idx="57">
                  <c:v>110</c:v>
                </c:pt>
                <c:pt idx="58">
                  <c:v>95</c:v>
                </c:pt>
                <c:pt idx="59">
                  <c:v>87</c:v>
                </c:pt>
                <c:pt idx="60">
                  <c:v>94</c:v>
                </c:pt>
                <c:pt idx="61">
                  <c:v>94</c:v>
                </c:pt>
                <c:pt idx="62">
                  <c:v>103</c:v>
                </c:pt>
                <c:pt idx="63">
                  <c:v>91</c:v>
                </c:pt>
                <c:pt idx="64">
                  <c:v>110</c:v>
                </c:pt>
                <c:pt idx="65">
                  <c:v>99</c:v>
                </c:pt>
                <c:pt idx="66">
                  <c:v>102</c:v>
                </c:pt>
                <c:pt idx="67">
                  <c:v>105</c:v>
                </c:pt>
                <c:pt idx="68">
                  <c:v>102</c:v>
                </c:pt>
                <c:pt idx="69">
                  <c:v>113</c:v>
                </c:pt>
                <c:pt idx="70">
                  <c:v>106</c:v>
                </c:pt>
                <c:pt idx="71">
                  <c:v>89</c:v>
                </c:pt>
                <c:pt idx="72">
                  <c:v>108</c:v>
                </c:pt>
                <c:pt idx="73">
                  <c:v>99</c:v>
                </c:pt>
                <c:pt idx="74">
                  <c:v>124</c:v>
                </c:pt>
                <c:pt idx="75">
                  <c:v>110</c:v>
                </c:pt>
                <c:pt idx="76">
                  <c:v>112</c:v>
                </c:pt>
                <c:pt idx="77">
                  <c:v>120</c:v>
                </c:pt>
                <c:pt idx="78">
                  <c:v>119</c:v>
                </c:pt>
                <c:pt idx="79">
                  <c:v>114</c:v>
                </c:pt>
                <c:pt idx="80">
                  <c:v>100</c:v>
                </c:pt>
                <c:pt idx="81">
                  <c:v>109</c:v>
                </c:pt>
                <c:pt idx="82">
                  <c:v>111</c:v>
                </c:pt>
                <c:pt idx="83">
                  <c:v>116</c:v>
                </c:pt>
                <c:pt idx="84">
                  <c:v>112</c:v>
                </c:pt>
                <c:pt idx="85">
                  <c:v>119</c:v>
                </c:pt>
                <c:pt idx="86">
                  <c:v>118</c:v>
                </c:pt>
                <c:pt idx="87">
                  <c:v>134</c:v>
                </c:pt>
                <c:pt idx="88">
                  <c:v>120</c:v>
                </c:pt>
                <c:pt idx="89">
                  <c:v>127</c:v>
                </c:pt>
                <c:pt idx="90">
                  <c:v>125</c:v>
                </c:pt>
                <c:pt idx="91">
                  <c:v>103</c:v>
                </c:pt>
                <c:pt idx="92">
                  <c:v>116</c:v>
                </c:pt>
                <c:pt idx="93">
                  <c:v>111</c:v>
                </c:pt>
                <c:pt idx="94">
                  <c:v>109</c:v>
                </c:pt>
                <c:pt idx="95">
                  <c:v>105</c:v>
                </c:pt>
                <c:pt idx="96">
                  <c:v>114</c:v>
                </c:pt>
                <c:pt idx="97">
                  <c:v>115</c:v>
                </c:pt>
                <c:pt idx="98">
                  <c:v>115</c:v>
                </c:pt>
                <c:pt idx="99">
                  <c:v>107</c:v>
                </c:pt>
                <c:pt idx="100">
                  <c:v>122</c:v>
                </c:pt>
                <c:pt idx="101">
                  <c:v>110</c:v>
                </c:pt>
                <c:pt idx="102">
                  <c:v>124</c:v>
                </c:pt>
                <c:pt idx="103">
                  <c:v>126</c:v>
                </c:pt>
                <c:pt idx="104">
                  <c:v>119</c:v>
                </c:pt>
                <c:pt idx="105">
                  <c:v>139</c:v>
                </c:pt>
                <c:pt idx="106">
                  <c:v>117</c:v>
                </c:pt>
                <c:pt idx="107">
                  <c:v>114</c:v>
                </c:pt>
                <c:pt idx="108">
                  <c:v>113</c:v>
                </c:pt>
                <c:pt idx="109">
                  <c:v>134</c:v>
                </c:pt>
                <c:pt idx="110">
                  <c:v>131</c:v>
                </c:pt>
                <c:pt idx="111">
                  <c:v>123</c:v>
                </c:pt>
                <c:pt idx="112">
                  <c:v>127</c:v>
                </c:pt>
                <c:pt idx="113">
                  <c:v>127</c:v>
                </c:pt>
                <c:pt idx="114">
                  <c:v>107</c:v>
                </c:pt>
                <c:pt idx="115">
                  <c:v>139</c:v>
                </c:pt>
                <c:pt idx="116">
                  <c:v>111</c:v>
                </c:pt>
                <c:pt idx="117">
                  <c:v>122</c:v>
                </c:pt>
                <c:pt idx="118">
                  <c:v>119</c:v>
                </c:pt>
                <c:pt idx="119">
                  <c:v>122</c:v>
                </c:pt>
                <c:pt idx="120">
                  <c:v>133</c:v>
                </c:pt>
                <c:pt idx="121">
                  <c:v>153</c:v>
                </c:pt>
                <c:pt idx="122">
                  <c:v>137</c:v>
                </c:pt>
                <c:pt idx="123">
                  <c:v>149</c:v>
                </c:pt>
                <c:pt idx="124">
                  <c:v>182</c:v>
                </c:pt>
                <c:pt idx="125">
                  <c:v>160</c:v>
                </c:pt>
                <c:pt idx="126">
                  <c:v>170</c:v>
                </c:pt>
                <c:pt idx="127">
                  <c:v>169</c:v>
                </c:pt>
                <c:pt idx="128">
                  <c:v>153</c:v>
                </c:pt>
                <c:pt idx="129">
                  <c:v>174</c:v>
                </c:pt>
                <c:pt idx="130">
                  <c:v>157</c:v>
                </c:pt>
                <c:pt idx="131">
                  <c:v>158</c:v>
                </c:pt>
                <c:pt idx="132">
                  <c:v>203</c:v>
                </c:pt>
                <c:pt idx="133">
                  <c:v>181</c:v>
                </c:pt>
                <c:pt idx="134">
                  <c:v>180</c:v>
                </c:pt>
                <c:pt idx="135">
                  <c:v>171</c:v>
                </c:pt>
                <c:pt idx="136">
                  <c:v>167</c:v>
                </c:pt>
                <c:pt idx="137">
                  <c:v>159</c:v>
                </c:pt>
                <c:pt idx="138">
                  <c:v>160</c:v>
                </c:pt>
                <c:pt idx="139">
                  <c:v>164</c:v>
                </c:pt>
                <c:pt idx="140">
                  <c:v>143</c:v>
                </c:pt>
                <c:pt idx="141">
                  <c:v>192</c:v>
                </c:pt>
                <c:pt idx="142">
                  <c:v>175</c:v>
                </c:pt>
                <c:pt idx="143">
                  <c:v>174</c:v>
                </c:pt>
                <c:pt idx="144">
                  <c:v>186</c:v>
                </c:pt>
                <c:pt idx="145">
                  <c:v>171</c:v>
                </c:pt>
                <c:pt idx="146">
                  <c:v>184</c:v>
                </c:pt>
                <c:pt idx="147">
                  <c:v>174</c:v>
                </c:pt>
                <c:pt idx="148">
                  <c:v>192</c:v>
                </c:pt>
                <c:pt idx="149">
                  <c:v>203</c:v>
                </c:pt>
                <c:pt idx="150">
                  <c:v>187</c:v>
                </c:pt>
                <c:pt idx="151">
                  <c:v>203</c:v>
                </c:pt>
                <c:pt idx="152">
                  <c:v>223</c:v>
                </c:pt>
                <c:pt idx="153">
                  <c:v>216</c:v>
                </c:pt>
                <c:pt idx="154">
                  <c:v>194</c:v>
                </c:pt>
                <c:pt idx="155">
                  <c:v>179</c:v>
                </c:pt>
                <c:pt idx="156">
                  <c:v>220</c:v>
                </c:pt>
                <c:pt idx="157">
                  <c:v>214</c:v>
                </c:pt>
                <c:pt idx="158">
                  <c:v>181</c:v>
                </c:pt>
                <c:pt idx="159">
                  <c:v>158</c:v>
                </c:pt>
                <c:pt idx="160">
                  <c:v>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5B-4437-9D02-72F21BAAB0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184313728"/>
        <c:axId val="-1184313184"/>
      </c:lineChart>
      <c:catAx>
        <c:axId val="-118431046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312096"/>
        <c:crosses val="autoZero"/>
        <c:auto val="0"/>
        <c:lblAlgn val="ctr"/>
        <c:lblOffset val="100"/>
        <c:tickMarkSkip val="1"/>
        <c:noMultiLvlLbl val="0"/>
      </c:catAx>
      <c:valAx>
        <c:axId val="-118431209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AVG DAILY HITS (X WKENDS)</a:t>
                </a:r>
              </a:p>
            </c:rich>
          </c:tx>
          <c:layout>
            <c:manualLayout>
              <c:xMode val="edge"/>
              <c:yMode val="edge"/>
              <c:x val="2.4390258472314012E-2"/>
              <c:y val="0.2668463349297833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310464"/>
        <c:crosses val="autoZero"/>
        <c:crossBetween val="between"/>
      </c:valAx>
      <c:catAx>
        <c:axId val="-1184313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184313184"/>
        <c:crosses val="autoZero"/>
        <c:auto val="0"/>
        <c:lblAlgn val="ctr"/>
        <c:lblOffset val="100"/>
        <c:noMultiLvlLbl val="0"/>
      </c:catAx>
      <c:valAx>
        <c:axId val="-1184313184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UNIQUE AUTH USERS</a:t>
                </a:r>
              </a:p>
            </c:rich>
          </c:tx>
          <c:layout>
            <c:manualLayout>
              <c:xMode val="edge"/>
              <c:yMode val="edge"/>
              <c:x val="0.95660537664401712"/>
              <c:y val="0.327627513055719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313728"/>
        <c:crosses val="max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609748994747888"/>
          <c:y val="0.13746624455449763"/>
          <c:w val="0.51829273118954022"/>
          <c:h val="6.469004518765050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Community</a:t>
            </a:r>
            <a:r>
              <a:rPr lang="en-US" baseline="0"/>
              <a:t> Maps</a:t>
            </a:r>
            <a:r>
              <a:rPr lang="en-US"/>
              <a:t> Usage Statistcs - AUTH Users</a:t>
            </a:r>
          </a:p>
        </c:rich>
      </c:tx>
      <c:layout>
        <c:manualLayout>
          <c:xMode val="edge"/>
          <c:yMode val="edge"/>
          <c:x val="0.27090705678028404"/>
          <c:y val="3.601146098717495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04878048781507"/>
          <c:y val="0.26145552560646901"/>
          <c:w val="0.77439024390243905"/>
          <c:h val="0.52291105121293757"/>
        </c:manualLayout>
      </c:layout>
      <c:barChart>
        <c:barDir val="col"/>
        <c:grouping val="clustered"/>
        <c:varyColors val="0"/>
        <c:ser>
          <c:idx val="1"/>
          <c:order val="0"/>
          <c:tx>
            <c:v>AVERAGE DAILY HITS</c:v>
          </c:tx>
          <c:spPr>
            <a:solidFill>
              <a:srgbClr val="C00000"/>
            </a:solidFill>
            <a:ln w="12700">
              <a:solidFill>
                <a:schemeClr val="accent2"/>
              </a:solidFill>
              <a:prstDash val="solid"/>
            </a:ln>
          </c:spPr>
          <c:invertIfNegative val="0"/>
          <c:cat>
            <c:strRef>
              <c:f>'COMM-MAPS'!$A$6:$A$173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'COMM-MAPS'!$E$6:$E$173</c:f>
              <c:numCache>
                <c:formatCode>General</c:formatCode>
                <c:ptCount val="168"/>
                <c:pt idx="5">
                  <c:v>3</c:v>
                </c:pt>
                <c:pt idx="6">
                  <c:v>6</c:v>
                </c:pt>
                <c:pt idx="7">
                  <c:v>96</c:v>
                </c:pt>
                <c:pt idx="8">
                  <c:v>307</c:v>
                </c:pt>
                <c:pt idx="9">
                  <c:v>304</c:v>
                </c:pt>
                <c:pt idx="10">
                  <c:v>219</c:v>
                </c:pt>
                <c:pt idx="11">
                  <c:v>46</c:v>
                </c:pt>
                <c:pt idx="12">
                  <c:v>44</c:v>
                </c:pt>
                <c:pt idx="13">
                  <c:v>386</c:v>
                </c:pt>
                <c:pt idx="14">
                  <c:v>173</c:v>
                </c:pt>
                <c:pt idx="15">
                  <c:v>7</c:v>
                </c:pt>
                <c:pt idx="16">
                  <c:v>1</c:v>
                </c:pt>
                <c:pt idx="17">
                  <c:v>92</c:v>
                </c:pt>
                <c:pt idx="18">
                  <c:v>4</c:v>
                </c:pt>
                <c:pt idx="19">
                  <c:v>10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2</c:v>
                </c:pt>
                <c:pt idx="24">
                  <c:v>3</c:v>
                </c:pt>
                <c:pt idx="25">
                  <c:v>100</c:v>
                </c:pt>
                <c:pt idx="26">
                  <c:v>245</c:v>
                </c:pt>
                <c:pt idx="27">
                  <c:v>56</c:v>
                </c:pt>
                <c:pt idx="28">
                  <c:v>124</c:v>
                </c:pt>
                <c:pt idx="29">
                  <c:v>61</c:v>
                </c:pt>
                <c:pt idx="30">
                  <c:v>38</c:v>
                </c:pt>
                <c:pt idx="31">
                  <c:v>101</c:v>
                </c:pt>
                <c:pt idx="32">
                  <c:v>22</c:v>
                </c:pt>
                <c:pt idx="33">
                  <c:v>19</c:v>
                </c:pt>
                <c:pt idx="34">
                  <c:v>24</c:v>
                </c:pt>
                <c:pt idx="35">
                  <c:v>11</c:v>
                </c:pt>
                <c:pt idx="36">
                  <c:v>35</c:v>
                </c:pt>
                <c:pt idx="37">
                  <c:v>78</c:v>
                </c:pt>
                <c:pt idx="38">
                  <c:v>37</c:v>
                </c:pt>
                <c:pt idx="39">
                  <c:v>62</c:v>
                </c:pt>
                <c:pt idx="40">
                  <c:v>477</c:v>
                </c:pt>
                <c:pt idx="41">
                  <c:v>89</c:v>
                </c:pt>
                <c:pt idx="42">
                  <c:v>63</c:v>
                </c:pt>
                <c:pt idx="43">
                  <c:v>69</c:v>
                </c:pt>
                <c:pt idx="44">
                  <c:v>124</c:v>
                </c:pt>
                <c:pt idx="45">
                  <c:v>128</c:v>
                </c:pt>
                <c:pt idx="46">
                  <c:v>229</c:v>
                </c:pt>
                <c:pt idx="47">
                  <c:v>207</c:v>
                </c:pt>
                <c:pt idx="48">
                  <c:v>335</c:v>
                </c:pt>
                <c:pt idx="49">
                  <c:v>146</c:v>
                </c:pt>
                <c:pt idx="50">
                  <c:v>123</c:v>
                </c:pt>
                <c:pt idx="51">
                  <c:v>474</c:v>
                </c:pt>
                <c:pt idx="52">
                  <c:v>252</c:v>
                </c:pt>
                <c:pt idx="53">
                  <c:v>256</c:v>
                </c:pt>
                <c:pt idx="54">
                  <c:v>684</c:v>
                </c:pt>
                <c:pt idx="55">
                  <c:v>134</c:v>
                </c:pt>
                <c:pt idx="56">
                  <c:v>421</c:v>
                </c:pt>
                <c:pt idx="57">
                  <c:v>206</c:v>
                </c:pt>
                <c:pt idx="58">
                  <c:v>80</c:v>
                </c:pt>
                <c:pt idx="59">
                  <c:v>312</c:v>
                </c:pt>
                <c:pt idx="60">
                  <c:v>246</c:v>
                </c:pt>
                <c:pt idx="61">
                  <c:v>325</c:v>
                </c:pt>
                <c:pt idx="62">
                  <c:v>391</c:v>
                </c:pt>
                <c:pt idx="63">
                  <c:v>240</c:v>
                </c:pt>
                <c:pt idx="64">
                  <c:v>280</c:v>
                </c:pt>
                <c:pt idx="65">
                  <c:v>368</c:v>
                </c:pt>
                <c:pt idx="66">
                  <c:v>537</c:v>
                </c:pt>
                <c:pt idx="67">
                  <c:v>303</c:v>
                </c:pt>
                <c:pt idx="68">
                  <c:v>219</c:v>
                </c:pt>
                <c:pt idx="69">
                  <c:v>163</c:v>
                </c:pt>
                <c:pt idx="70">
                  <c:v>416</c:v>
                </c:pt>
                <c:pt idx="71">
                  <c:v>88</c:v>
                </c:pt>
                <c:pt idx="72">
                  <c:v>289</c:v>
                </c:pt>
                <c:pt idx="73">
                  <c:v>568</c:v>
                </c:pt>
                <c:pt idx="74">
                  <c:v>952</c:v>
                </c:pt>
                <c:pt idx="75">
                  <c:v>527</c:v>
                </c:pt>
                <c:pt idx="76">
                  <c:v>611</c:v>
                </c:pt>
                <c:pt idx="77">
                  <c:v>1022</c:v>
                </c:pt>
                <c:pt idx="78">
                  <c:v>920</c:v>
                </c:pt>
                <c:pt idx="79">
                  <c:v>590</c:v>
                </c:pt>
                <c:pt idx="80">
                  <c:v>527</c:v>
                </c:pt>
                <c:pt idx="81">
                  <c:v>208</c:v>
                </c:pt>
                <c:pt idx="82">
                  <c:v>110</c:v>
                </c:pt>
                <c:pt idx="83">
                  <c:v>167</c:v>
                </c:pt>
                <c:pt idx="84">
                  <c:v>150</c:v>
                </c:pt>
                <c:pt idx="85">
                  <c:v>248</c:v>
                </c:pt>
                <c:pt idx="86">
                  <c:v>334</c:v>
                </c:pt>
                <c:pt idx="87">
                  <c:v>253</c:v>
                </c:pt>
                <c:pt idx="88">
                  <c:v>399</c:v>
                </c:pt>
                <c:pt idx="89">
                  <c:v>433</c:v>
                </c:pt>
                <c:pt idx="90">
                  <c:v>288</c:v>
                </c:pt>
                <c:pt idx="91">
                  <c:v>292</c:v>
                </c:pt>
                <c:pt idx="92">
                  <c:v>129</c:v>
                </c:pt>
                <c:pt idx="93">
                  <c:v>310</c:v>
                </c:pt>
                <c:pt idx="94">
                  <c:v>470</c:v>
                </c:pt>
                <c:pt idx="95">
                  <c:v>392</c:v>
                </c:pt>
                <c:pt idx="96">
                  <c:v>556</c:v>
                </c:pt>
                <c:pt idx="97">
                  <c:v>717</c:v>
                </c:pt>
                <c:pt idx="98">
                  <c:v>582</c:v>
                </c:pt>
                <c:pt idx="99">
                  <c:v>487</c:v>
                </c:pt>
                <c:pt idx="100">
                  <c:v>450</c:v>
                </c:pt>
                <c:pt idx="101">
                  <c:v>747</c:v>
                </c:pt>
                <c:pt idx="102">
                  <c:v>355</c:v>
                </c:pt>
                <c:pt idx="103">
                  <c:v>466</c:v>
                </c:pt>
                <c:pt idx="104">
                  <c:v>474</c:v>
                </c:pt>
                <c:pt idx="105">
                  <c:v>453</c:v>
                </c:pt>
                <c:pt idx="106">
                  <c:v>800</c:v>
                </c:pt>
                <c:pt idx="107">
                  <c:v>591</c:v>
                </c:pt>
                <c:pt idx="108">
                  <c:v>627</c:v>
                </c:pt>
                <c:pt idx="109">
                  <c:v>868</c:v>
                </c:pt>
                <c:pt idx="110">
                  <c:v>548</c:v>
                </c:pt>
                <c:pt idx="111">
                  <c:v>408</c:v>
                </c:pt>
                <c:pt idx="112">
                  <c:v>421</c:v>
                </c:pt>
                <c:pt idx="113">
                  <c:v>722</c:v>
                </c:pt>
                <c:pt idx="114">
                  <c:v>689</c:v>
                </c:pt>
                <c:pt idx="115">
                  <c:v>717</c:v>
                </c:pt>
                <c:pt idx="116">
                  <c:v>838</c:v>
                </c:pt>
                <c:pt idx="117">
                  <c:v>882</c:v>
                </c:pt>
                <c:pt idx="118">
                  <c:v>788</c:v>
                </c:pt>
                <c:pt idx="119">
                  <c:v>873</c:v>
                </c:pt>
                <c:pt idx="120">
                  <c:v>1379</c:v>
                </c:pt>
                <c:pt idx="121">
                  <c:v>877</c:v>
                </c:pt>
                <c:pt idx="122">
                  <c:v>808</c:v>
                </c:pt>
                <c:pt idx="123">
                  <c:v>847</c:v>
                </c:pt>
                <c:pt idx="124">
                  <c:v>974</c:v>
                </c:pt>
                <c:pt idx="125">
                  <c:v>1589</c:v>
                </c:pt>
                <c:pt idx="126">
                  <c:v>2046</c:v>
                </c:pt>
                <c:pt idx="127">
                  <c:v>1080</c:v>
                </c:pt>
                <c:pt idx="128">
                  <c:v>727</c:v>
                </c:pt>
                <c:pt idx="129">
                  <c:v>1012</c:v>
                </c:pt>
                <c:pt idx="130">
                  <c:v>895</c:v>
                </c:pt>
                <c:pt idx="131">
                  <c:v>550</c:v>
                </c:pt>
                <c:pt idx="132">
                  <c:v>724</c:v>
                </c:pt>
                <c:pt idx="133">
                  <c:v>276</c:v>
                </c:pt>
                <c:pt idx="134">
                  <c:v>398</c:v>
                </c:pt>
                <c:pt idx="135">
                  <c:v>349</c:v>
                </c:pt>
                <c:pt idx="136">
                  <c:v>265</c:v>
                </c:pt>
                <c:pt idx="137">
                  <c:v>415</c:v>
                </c:pt>
                <c:pt idx="138">
                  <c:v>472</c:v>
                </c:pt>
                <c:pt idx="139">
                  <c:v>514</c:v>
                </c:pt>
                <c:pt idx="140">
                  <c:v>352</c:v>
                </c:pt>
                <c:pt idx="141">
                  <c:v>474</c:v>
                </c:pt>
                <c:pt idx="142">
                  <c:v>380</c:v>
                </c:pt>
                <c:pt idx="143">
                  <c:v>550</c:v>
                </c:pt>
                <c:pt idx="144">
                  <c:v>450</c:v>
                </c:pt>
                <c:pt idx="145">
                  <c:v>408</c:v>
                </c:pt>
                <c:pt idx="146">
                  <c:v>799</c:v>
                </c:pt>
                <c:pt idx="147">
                  <c:v>2037</c:v>
                </c:pt>
                <c:pt idx="148">
                  <c:v>792</c:v>
                </c:pt>
                <c:pt idx="149">
                  <c:v>778</c:v>
                </c:pt>
                <c:pt idx="150">
                  <c:v>814</c:v>
                </c:pt>
                <c:pt idx="151">
                  <c:v>1255</c:v>
                </c:pt>
                <c:pt idx="152">
                  <c:v>911</c:v>
                </c:pt>
                <c:pt idx="153">
                  <c:v>835</c:v>
                </c:pt>
                <c:pt idx="154">
                  <c:v>918</c:v>
                </c:pt>
                <c:pt idx="155">
                  <c:v>348</c:v>
                </c:pt>
                <c:pt idx="156">
                  <c:v>141</c:v>
                </c:pt>
                <c:pt idx="157">
                  <c:v>160</c:v>
                </c:pt>
                <c:pt idx="158">
                  <c:v>108</c:v>
                </c:pt>
                <c:pt idx="159">
                  <c:v>146</c:v>
                </c:pt>
                <c:pt idx="160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7-481F-B558-4DE89A44FC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184763872"/>
        <c:axId val="-1184774752"/>
      </c:barChart>
      <c:lineChart>
        <c:grouping val="standard"/>
        <c:varyColors val="0"/>
        <c:ser>
          <c:idx val="0"/>
          <c:order val="1"/>
          <c:tx>
            <c:v>USERS PER MONTH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'COMM-MAPS'!$A$6:$A$173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'COMM-MAPS'!$B$6:$B$173</c:f>
              <c:numCache>
                <c:formatCode>0</c:formatCode>
                <c:ptCount val="168"/>
                <c:pt idx="5">
                  <c:v>2</c:v>
                </c:pt>
                <c:pt idx="6">
                  <c:v>2</c:v>
                </c:pt>
                <c:pt idx="7">
                  <c:v>4</c:v>
                </c:pt>
                <c:pt idx="8">
                  <c:v>3</c:v>
                </c:pt>
                <c:pt idx="9">
                  <c:v>6</c:v>
                </c:pt>
                <c:pt idx="10">
                  <c:v>8</c:v>
                </c:pt>
                <c:pt idx="11">
                  <c:v>3</c:v>
                </c:pt>
                <c:pt idx="12">
                  <c:v>7</c:v>
                </c:pt>
                <c:pt idx="13">
                  <c:v>5</c:v>
                </c:pt>
                <c:pt idx="14">
                  <c:v>5</c:v>
                </c:pt>
                <c:pt idx="15">
                  <c:v>7</c:v>
                </c:pt>
                <c:pt idx="16">
                  <c:v>3</c:v>
                </c:pt>
                <c:pt idx="17">
                  <c:v>12</c:v>
                </c:pt>
                <c:pt idx="18">
                  <c:v>7</c:v>
                </c:pt>
                <c:pt idx="19">
                  <c:v>3</c:v>
                </c:pt>
                <c:pt idx="20">
                  <c:v>4</c:v>
                </c:pt>
                <c:pt idx="21">
                  <c:v>3</c:v>
                </c:pt>
                <c:pt idx="22">
                  <c:v>4</c:v>
                </c:pt>
                <c:pt idx="23">
                  <c:v>6</c:v>
                </c:pt>
                <c:pt idx="24">
                  <c:v>4</c:v>
                </c:pt>
                <c:pt idx="25">
                  <c:v>7</c:v>
                </c:pt>
                <c:pt idx="26">
                  <c:v>9</c:v>
                </c:pt>
                <c:pt idx="27">
                  <c:v>12</c:v>
                </c:pt>
                <c:pt idx="28">
                  <c:v>7</c:v>
                </c:pt>
                <c:pt idx="29">
                  <c:v>13</c:v>
                </c:pt>
                <c:pt idx="30">
                  <c:v>6</c:v>
                </c:pt>
                <c:pt idx="31">
                  <c:v>11</c:v>
                </c:pt>
                <c:pt idx="32">
                  <c:v>18</c:v>
                </c:pt>
                <c:pt idx="33">
                  <c:v>4</c:v>
                </c:pt>
                <c:pt idx="34">
                  <c:v>9</c:v>
                </c:pt>
                <c:pt idx="35">
                  <c:v>5</c:v>
                </c:pt>
                <c:pt idx="36">
                  <c:v>9</c:v>
                </c:pt>
                <c:pt idx="37">
                  <c:v>10</c:v>
                </c:pt>
                <c:pt idx="38">
                  <c:v>12</c:v>
                </c:pt>
                <c:pt idx="39">
                  <c:v>20</c:v>
                </c:pt>
                <c:pt idx="40">
                  <c:v>12</c:v>
                </c:pt>
                <c:pt idx="41">
                  <c:v>10</c:v>
                </c:pt>
                <c:pt idx="42">
                  <c:v>14</c:v>
                </c:pt>
                <c:pt idx="43">
                  <c:v>13</c:v>
                </c:pt>
                <c:pt idx="44">
                  <c:v>11</c:v>
                </c:pt>
                <c:pt idx="45">
                  <c:v>17</c:v>
                </c:pt>
                <c:pt idx="46">
                  <c:v>11</c:v>
                </c:pt>
                <c:pt idx="47">
                  <c:v>10</c:v>
                </c:pt>
                <c:pt idx="48">
                  <c:v>9</c:v>
                </c:pt>
                <c:pt idx="49">
                  <c:v>12</c:v>
                </c:pt>
                <c:pt idx="50">
                  <c:v>15</c:v>
                </c:pt>
                <c:pt idx="51">
                  <c:v>16</c:v>
                </c:pt>
                <c:pt idx="52">
                  <c:v>23</c:v>
                </c:pt>
                <c:pt idx="53">
                  <c:v>17</c:v>
                </c:pt>
                <c:pt idx="54">
                  <c:v>18</c:v>
                </c:pt>
                <c:pt idx="55">
                  <c:v>11</c:v>
                </c:pt>
                <c:pt idx="56">
                  <c:v>17</c:v>
                </c:pt>
                <c:pt idx="57">
                  <c:v>19</c:v>
                </c:pt>
                <c:pt idx="58">
                  <c:v>17</c:v>
                </c:pt>
                <c:pt idx="59">
                  <c:v>15</c:v>
                </c:pt>
                <c:pt idx="60">
                  <c:v>19</c:v>
                </c:pt>
                <c:pt idx="61">
                  <c:v>19</c:v>
                </c:pt>
                <c:pt idx="62">
                  <c:v>17</c:v>
                </c:pt>
                <c:pt idx="63">
                  <c:v>16</c:v>
                </c:pt>
                <c:pt idx="64">
                  <c:v>21</c:v>
                </c:pt>
                <c:pt idx="65">
                  <c:v>26</c:v>
                </c:pt>
                <c:pt idx="66">
                  <c:v>26</c:v>
                </c:pt>
                <c:pt idx="67">
                  <c:v>23</c:v>
                </c:pt>
                <c:pt idx="68">
                  <c:v>22</c:v>
                </c:pt>
                <c:pt idx="69">
                  <c:v>16</c:v>
                </c:pt>
                <c:pt idx="70">
                  <c:v>22</c:v>
                </c:pt>
                <c:pt idx="71">
                  <c:v>18</c:v>
                </c:pt>
                <c:pt idx="72">
                  <c:v>26</c:v>
                </c:pt>
                <c:pt idx="73">
                  <c:v>28</c:v>
                </c:pt>
                <c:pt idx="74">
                  <c:v>51</c:v>
                </c:pt>
                <c:pt idx="75">
                  <c:v>45</c:v>
                </c:pt>
                <c:pt idx="76">
                  <c:v>34</c:v>
                </c:pt>
                <c:pt idx="77">
                  <c:v>43</c:v>
                </c:pt>
                <c:pt idx="78">
                  <c:v>57</c:v>
                </c:pt>
                <c:pt idx="79">
                  <c:v>36</c:v>
                </c:pt>
                <c:pt idx="80">
                  <c:v>39</c:v>
                </c:pt>
                <c:pt idx="81">
                  <c:v>32</c:v>
                </c:pt>
                <c:pt idx="82">
                  <c:v>32</c:v>
                </c:pt>
                <c:pt idx="83">
                  <c:v>31</c:v>
                </c:pt>
                <c:pt idx="84">
                  <c:v>24</c:v>
                </c:pt>
                <c:pt idx="85">
                  <c:v>33</c:v>
                </c:pt>
                <c:pt idx="86">
                  <c:v>30</c:v>
                </c:pt>
                <c:pt idx="87">
                  <c:v>36</c:v>
                </c:pt>
                <c:pt idx="88">
                  <c:v>33</c:v>
                </c:pt>
                <c:pt idx="89">
                  <c:v>21</c:v>
                </c:pt>
                <c:pt idx="90">
                  <c:v>23</c:v>
                </c:pt>
                <c:pt idx="91">
                  <c:v>22</c:v>
                </c:pt>
                <c:pt idx="92">
                  <c:v>20</c:v>
                </c:pt>
                <c:pt idx="93">
                  <c:v>32</c:v>
                </c:pt>
                <c:pt idx="94">
                  <c:v>37</c:v>
                </c:pt>
                <c:pt idx="95">
                  <c:v>46</c:v>
                </c:pt>
                <c:pt idx="96">
                  <c:v>39</c:v>
                </c:pt>
                <c:pt idx="97">
                  <c:v>47</c:v>
                </c:pt>
                <c:pt idx="98">
                  <c:v>42</c:v>
                </c:pt>
                <c:pt idx="99">
                  <c:v>41</c:v>
                </c:pt>
                <c:pt idx="100">
                  <c:v>39</c:v>
                </c:pt>
                <c:pt idx="101">
                  <c:v>39</c:v>
                </c:pt>
                <c:pt idx="102">
                  <c:v>37</c:v>
                </c:pt>
                <c:pt idx="103">
                  <c:v>39</c:v>
                </c:pt>
                <c:pt idx="104">
                  <c:v>54</c:v>
                </c:pt>
                <c:pt idx="105">
                  <c:v>67</c:v>
                </c:pt>
                <c:pt idx="106">
                  <c:v>62</c:v>
                </c:pt>
                <c:pt idx="107">
                  <c:v>62</c:v>
                </c:pt>
                <c:pt idx="108">
                  <c:v>51</c:v>
                </c:pt>
                <c:pt idx="109">
                  <c:v>67</c:v>
                </c:pt>
                <c:pt idx="110">
                  <c:v>65</c:v>
                </c:pt>
                <c:pt idx="111">
                  <c:v>59</c:v>
                </c:pt>
                <c:pt idx="112">
                  <c:v>60</c:v>
                </c:pt>
                <c:pt idx="113">
                  <c:v>64</c:v>
                </c:pt>
                <c:pt idx="114">
                  <c:v>69</c:v>
                </c:pt>
                <c:pt idx="115">
                  <c:v>79</c:v>
                </c:pt>
                <c:pt idx="116">
                  <c:v>72</c:v>
                </c:pt>
                <c:pt idx="117">
                  <c:v>75</c:v>
                </c:pt>
                <c:pt idx="118">
                  <c:v>86</c:v>
                </c:pt>
                <c:pt idx="119">
                  <c:v>79</c:v>
                </c:pt>
                <c:pt idx="120">
                  <c:v>97</c:v>
                </c:pt>
                <c:pt idx="121">
                  <c:v>92</c:v>
                </c:pt>
                <c:pt idx="122">
                  <c:v>90</c:v>
                </c:pt>
                <c:pt idx="123">
                  <c:v>103</c:v>
                </c:pt>
                <c:pt idx="124">
                  <c:v>113</c:v>
                </c:pt>
                <c:pt idx="125">
                  <c:v>105</c:v>
                </c:pt>
                <c:pt idx="126">
                  <c:v>121</c:v>
                </c:pt>
                <c:pt idx="127">
                  <c:v>117</c:v>
                </c:pt>
                <c:pt idx="128">
                  <c:v>83</c:v>
                </c:pt>
                <c:pt idx="129">
                  <c:v>112</c:v>
                </c:pt>
                <c:pt idx="130">
                  <c:v>97</c:v>
                </c:pt>
                <c:pt idx="131">
                  <c:v>93</c:v>
                </c:pt>
                <c:pt idx="132">
                  <c:v>158</c:v>
                </c:pt>
                <c:pt idx="133">
                  <c:v>76</c:v>
                </c:pt>
                <c:pt idx="134">
                  <c:v>95</c:v>
                </c:pt>
                <c:pt idx="135">
                  <c:v>105</c:v>
                </c:pt>
                <c:pt idx="136">
                  <c:v>75</c:v>
                </c:pt>
                <c:pt idx="137">
                  <c:v>86</c:v>
                </c:pt>
                <c:pt idx="138">
                  <c:v>90</c:v>
                </c:pt>
                <c:pt idx="139">
                  <c:v>94</c:v>
                </c:pt>
                <c:pt idx="140">
                  <c:v>92</c:v>
                </c:pt>
                <c:pt idx="141">
                  <c:v>124</c:v>
                </c:pt>
                <c:pt idx="142">
                  <c:v>92</c:v>
                </c:pt>
                <c:pt idx="143">
                  <c:v>102</c:v>
                </c:pt>
                <c:pt idx="144">
                  <c:v>118</c:v>
                </c:pt>
                <c:pt idx="145">
                  <c:v>97</c:v>
                </c:pt>
                <c:pt idx="146">
                  <c:v>127</c:v>
                </c:pt>
                <c:pt idx="147">
                  <c:v>120</c:v>
                </c:pt>
                <c:pt idx="148">
                  <c:v>123</c:v>
                </c:pt>
                <c:pt idx="149">
                  <c:v>103</c:v>
                </c:pt>
                <c:pt idx="150">
                  <c:v>134</c:v>
                </c:pt>
                <c:pt idx="151">
                  <c:v>150</c:v>
                </c:pt>
                <c:pt idx="152">
                  <c:v>176</c:v>
                </c:pt>
                <c:pt idx="153" formatCode="General">
                  <c:v>162</c:v>
                </c:pt>
                <c:pt idx="154">
                  <c:v>140</c:v>
                </c:pt>
                <c:pt idx="155">
                  <c:v>132</c:v>
                </c:pt>
                <c:pt idx="156">
                  <c:v>155</c:v>
                </c:pt>
                <c:pt idx="157">
                  <c:v>145</c:v>
                </c:pt>
                <c:pt idx="158">
                  <c:v>105</c:v>
                </c:pt>
                <c:pt idx="159">
                  <c:v>88</c:v>
                </c:pt>
                <c:pt idx="160">
                  <c:v>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57-481F-B558-4DE89A44FC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184762784"/>
        <c:axId val="-1184761152"/>
      </c:lineChart>
      <c:catAx>
        <c:axId val="-11847638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774752"/>
        <c:crosses val="autoZero"/>
        <c:auto val="0"/>
        <c:lblAlgn val="ctr"/>
        <c:lblOffset val="100"/>
        <c:tickMarkSkip val="1"/>
        <c:noMultiLvlLbl val="0"/>
      </c:catAx>
      <c:valAx>
        <c:axId val="-118477475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AVG DAILY HITS (X WKENDS)</a:t>
                </a:r>
              </a:p>
            </c:rich>
          </c:tx>
          <c:layout>
            <c:manualLayout>
              <c:xMode val="edge"/>
              <c:yMode val="edge"/>
              <c:x val="2.4390292820183034E-2"/>
              <c:y val="0.2560153693254826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763872"/>
        <c:crosses val="autoZero"/>
        <c:crossBetween val="between"/>
      </c:valAx>
      <c:catAx>
        <c:axId val="-1184762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184761152"/>
        <c:crosses val="autoZero"/>
        <c:auto val="0"/>
        <c:lblAlgn val="ctr"/>
        <c:lblOffset val="100"/>
        <c:noMultiLvlLbl val="0"/>
      </c:catAx>
      <c:valAx>
        <c:axId val="-1184761152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UNIQUE AUTH USERS</a:t>
                </a:r>
              </a:p>
            </c:rich>
          </c:tx>
          <c:layout>
            <c:manualLayout>
              <c:xMode val="edge"/>
              <c:yMode val="edge"/>
              <c:x val="0.95480031900938056"/>
              <c:y val="0.34602729772325663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762784"/>
        <c:crosses val="max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609748994747888"/>
          <c:y val="0.13746630727763676"/>
          <c:w val="0.51829273118954022"/>
          <c:h val="6.4690026954179594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SCM Safety Certification Mapping Tool</a:t>
            </a:r>
            <a:r>
              <a:rPr lang="en-US" baseline="0"/>
              <a:t> </a:t>
            </a:r>
            <a:r>
              <a:rPr lang="en-US"/>
              <a:t>Usage Statistics</a:t>
            </a:r>
          </a:p>
        </c:rich>
      </c:tx>
      <c:layout>
        <c:manualLayout>
          <c:xMode val="edge"/>
          <c:yMode val="edge"/>
          <c:x val="0.2268310126084376"/>
          <c:y val="3.234501347708895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04878048781518"/>
          <c:y val="0.26145552560646901"/>
          <c:w val="0.77439024390243905"/>
          <c:h val="0.52291105121293757"/>
        </c:manualLayout>
      </c:layout>
      <c:barChart>
        <c:barDir val="col"/>
        <c:grouping val="clustered"/>
        <c:varyColors val="0"/>
        <c:ser>
          <c:idx val="1"/>
          <c:order val="0"/>
          <c:tx>
            <c:v>AVERAGE DAILY HITS</c:v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prstDash val="solid"/>
            </a:ln>
          </c:spPr>
          <c:invertIfNegative val="0"/>
          <c:cat>
            <c:strRef>
              <c:f>SCM!$A$6:$A$173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SCM!$E$6:$E$173</c:f>
              <c:numCache>
                <c:formatCode>General</c:formatCode>
                <c:ptCount val="168"/>
                <c:pt idx="130">
                  <c:v>17</c:v>
                </c:pt>
                <c:pt idx="131">
                  <c:v>45</c:v>
                </c:pt>
                <c:pt idx="132">
                  <c:v>21</c:v>
                </c:pt>
                <c:pt idx="133">
                  <c:v>21</c:v>
                </c:pt>
                <c:pt idx="134">
                  <c:v>78</c:v>
                </c:pt>
                <c:pt idx="135">
                  <c:v>26</c:v>
                </c:pt>
                <c:pt idx="136">
                  <c:v>38</c:v>
                </c:pt>
                <c:pt idx="137">
                  <c:v>37</c:v>
                </c:pt>
                <c:pt idx="138">
                  <c:v>43</c:v>
                </c:pt>
                <c:pt idx="139">
                  <c:v>39</c:v>
                </c:pt>
                <c:pt idx="140">
                  <c:v>53</c:v>
                </c:pt>
                <c:pt idx="141">
                  <c:v>50</c:v>
                </c:pt>
                <c:pt idx="142">
                  <c:v>92</c:v>
                </c:pt>
                <c:pt idx="143">
                  <c:v>29</c:v>
                </c:pt>
                <c:pt idx="144">
                  <c:v>82</c:v>
                </c:pt>
                <c:pt idx="145">
                  <c:v>59</c:v>
                </c:pt>
                <c:pt idx="146">
                  <c:v>49</c:v>
                </c:pt>
                <c:pt idx="147">
                  <c:v>206</c:v>
                </c:pt>
                <c:pt idx="148">
                  <c:v>120</c:v>
                </c:pt>
                <c:pt idx="149">
                  <c:v>320</c:v>
                </c:pt>
                <c:pt idx="150">
                  <c:v>121</c:v>
                </c:pt>
                <c:pt idx="151">
                  <c:v>83</c:v>
                </c:pt>
                <c:pt idx="152">
                  <c:v>119</c:v>
                </c:pt>
                <c:pt idx="153">
                  <c:v>126</c:v>
                </c:pt>
                <c:pt idx="154">
                  <c:v>44</c:v>
                </c:pt>
                <c:pt idx="155">
                  <c:v>86</c:v>
                </c:pt>
                <c:pt idx="156">
                  <c:v>108</c:v>
                </c:pt>
                <c:pt idx="157">
                  <c:v>87</c:v>
                </c:pt>
                <c:pt idx="158">
                  <c:v>71</c:v>
                </c:pt>
                <c:pt idx="159">
                  <c:v>110</c:v>
                </c:pt>
                <c:pt idx="160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19-4BDD-A0EE-8B4C89176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184305024"/>
        <c:axId val="-1184304480"/>
      </c:barChart>
      <c:lineChart>
        <c:grouping val="standard"/>
        <c:varyColors val="0"/>
        <c:ser>
          <c:idx val="0"/>
          <c:order val="1"/>
          <c:tx>
            <c:v>USERS PER MONTH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SCM!$A$6:$A$173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SCM!$B$6:$B$173</c:f>
              <c:numCache>
                <c:formatCode>General</c:formatCode>
                <c:ptCount val="168"/>
                <c:pt idx="130">
                  <c:v>5</c:v>
                </c:pt>
                <c:pt idx="131">
                  <c:v>11</c:v>
                </c:pt>
                <c:pt idx="132">
                  <c:v>12</c:v>
                </c:pt>
                <c:pt idx="133">
                  <c:v>14</c:v>
                </c:pt>
                <c:pt idx="134">
                  <c:v>12</c:v>
                </c:pt>
                <c:pt idx="135">
                  <c:v>12</c:v>
                </c:pt>
                <c:pt idx="136">
                  <c:v>10</c:v>
                </c:pt>
                <c:pt idx="137">
                  <c:v>10</c:v>
                </c:pt>
                <c:pt idx="138">
                  <c:v>14</c:v>
                </c:pt>
                <c:pt idx="139">
                  <c:v>10</c:v>
                </c:pt>
                <c:pt idx="140">
                  <c:v>9</c:v>
                </c:pt>
                <c:pt idx="141">
                  <c:v>22</c:v>
                </c:pt>
                <c:pt idx="142">
                  <c:v>20</c:v>
                </c:pt>
                <c:pt idx="143">
                  <c:v>14</c:v>
                </c:pt>
                <c:pt idx="144">
                  <c:v>17</c:v>
                </c:pt>
                <c:pt idx="145">
                  <c:v>17</c:v>
                </c:pt>
                <c:pt idx="146">
                  <c:v>19</c:v>
                </c:pt>
                <c:pt idx="147">
                  <c:v>21</c:v>
                </c:pt>
                <c:pt idx="148">
                  <c:v>19</c:v>
                </c:pt>
                <c:pt idx="149">
                  <c:v>27</c:v>
                </c:pt>
                <c:pt idx="150">
                  <c:v>23</c:v>
                </c:pt>
                <c:pt idx="151">
                  <c:v>23</c:v>
                </c:pt>
                <c:pt idx="152">
                  <c:v>34</c:v>
                </c:pt>
                <c:pt idx="153">
                  <c:v>33</c:v>
                </c:pt>
                <c:pt idx="154">
                  <c:v>20</c:v>
                </c:pt>
                <c:pt idx="155">
                  <c:v>28</c:v>
                </c:pt>
                <c:pt idx="156">
                  <c:v>22</c:v>
                </c:pt>
                <c:pt idx="157">
                  <c:v>23</c:v>
                </c:pt>
                <c:pt idx="158">
                  <c:v>14</c:v>
                </c:pt>
                <c:pt idx="159">
                  <c:v>18</c:v>
                </c:pt>
                <c:pt idx="160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19-4BDD-A0EE-8B4C89176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184309376"/>
        <c:axId val="-1184307200"/>
      </c:lineChart>
      <c:catAx>
        <c:axId val="-118430502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304480"/>
        <c:crosses val="autoZero"/>
        <c:auto val="0"/>
        <c:lblAlgn val="ctr"/>
        <c:lblOffset val="100"/>
        <c:tickMarkSkip val="1"/>
        <c:noMultiLvlLbl val="0"/>
      </c:catAx>
      <c:valAx>
        <c:axId val="-11843044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AVG DAILY HITS (X WKENDS)</a:t>
                </a:r>
              </a:p>
            </c:rich>
          </c:tx>
          <c:layout>
            <c:manualLayout>
              <c:xMode val="edge"/>
              <c:yMode val="edge"/>
              <c:x val="2.4390258472314012E-2"/>
              <c:y val="0.2668463611860036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305024"/>
        <c:crosses val="autoZero"/>
        <c:crossBetween val="between"/>
      </c:valAx>
      <c:catAx>
        <c:axId val="-1184309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184307200"/>
        <c:crosses val="autoZero"/>
        <c:auto val="0"/>
        <c:lblAlgn val="ctr"/>
        <c:lblOffset val="100"/>
        <c:noMultiLvlLbl val="0"/>
      </c:catAx>
      <c:valAx>
        <c:axId val="-1184307200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UNIQUE AUTH USERS</a:t>
                </a:r>
              </a:p>
            </c:rich>
          </c:tx>
          <c:layout>
            <c:manualLayout>
              <c:xMode val="edge"/>
              <c:yMode val="edge"/>
              <c:x val="0.94752272450957264"/>
              <c:y val="0.3243486073674896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309376"/>
        <c:crosses val="max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609748994747888"/>
          <c:y val="0.13746630727763681"/>
          <c:w val="0.51829273118954022"/>
          <c:h val="6.4690026954179594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Crash Resolve System</a:t>
            </a:r>
          </a:p>
        </c:rich>
      </c:tx>
      <c:layout>
        <c:manualLayout>
          <c:xMode val="edge"/>
          <c:yMode val="edge"/>
          <c:x val="0.39940140316247935"/>
          <c:y val="3.57782276355610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04878048781518"/>
          <c:y val="0.26145552560646901"/>
          <c:w val="0.77439024390243905"/>
          <c:h val="0.52291105121293757"/>
        </c:manualLayout>
      </c:layout>
      <c:barChart>
        <c:barDir val="col"/>
        <c:grouping val="clustered"/>
        <c:varyColors val="0"/>
        <c:ser>
          <c:idx val="1"/>
          <c:order val="0"/>
          <c:tx>
            <c:v>AVERAGE DAILY HITS</c:v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prstDash val="solid"/>
            </a:ln>
          </c:spPr>
          <c:invertIfNegative val="0"/>
          <c:cat>
            <c:strRef>
              <c:f>'CRASH RESOLVE'!$A$6:$A$173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'CRASH RESOLVE'!$E$6:$E$173</c:f>
              <c:numCache>
                <c:formatCode>General</c:formatCode>
                <c:ptCount val="168"/>
                <c:pt idx="120">
                  <c:v>341</c:v>
                </c:pt>
                <c:pt idx="121">
                  <c:v>805</c:v>
                </c:pt>
                <c:pt idx="122">
                  <c:v>836</c:v>
                </c:pt>
                <c:pt idx="123">
                  <c:v>1222</c:v>
                </c:pt>
                <c:pt idx="124">
                  <c:v>2023</c:v>
                </c:pt>
                <c:pt idx="125">
                  <c:v>1871</c:v>
                </c:pt>
                <c:pt idx="126">
                  <c:v>5070</c:v>
                </c:pt>
                <c:pt idx="127">
                  <c:v>6850</c:v>
                </c:pt>
                <c:pt idx="128">
                  <c:v>5610</c:v>
                </c:pt>
                <c:pt idx="129">
                  <c:v>4881</c:v>
                </c:pt>
                <c:pt idx="130">
                  <c:v>5251</c:v>
                </c:pt>
                <c:pt idx="131">
                  <c:v>4302</c:v>
                </c:pt>
                <c:pt idx="132">
                  <c:v>6039</c:v>
                </c:pt>
                <c:pt idx="133">
                  <c:v>4381</c:v>
                </c:pt>
                <c:pt idx="134">
                  <c:v>2331</c:v>
                </c:pt>
                <c:pt idx="135">
                  <c:v>2901</c:v>
                </c:pt>
                <c:pt idx="136">
                  <c:v>3915</c:v>
                </c:pt>
                <c:pt idx="137">
                  <c:v>4382</c:v>
                </c:pt>
                <c:pt idx="138">
                  <c:v>4036</c:v>
                </c:pt>
                <c:pt idx="139">
                  <c:v>3840</c:v>
                </c:pt>
                <c:pt idx="140">
                  <c:v>4456</c:v>
                </c:pt>
                <c:pt idx="141">
                  <c:v>5563</c:v>
                </c:pt>
                <c:pt idx="142">
                  <c:v>5133</c:v>
                </c:pt>
                <c:pt idx="143">
                  <c:v>4767</c:v>
                </c:pt>
                <c:pt idx="144">
                  <c:v>3991</c:v>
                </c:pt>
                <c:pt idx="145">
                  <c:v>4421</c:v>
                </c:pt>
                <c:pt idx="146">
                  <c:v>5685</c:v>
                </c:pt>
                <c:pt idx="147">
                  <c:v>5324</c:v>
                </c:pt>
                <c:pt idx="148">
                  <c:v>4416</c:v>
                </c:pt>
                <c:pt idx="149">
                  <c:v>5106</c:v>
                </c:pt>
                <c:pt idx="150">
                  <c:v>4706</c:v>
                </c:pt>
                <c:pt idx="151">
                  <c:v>4579</c:v>
                </c:pt>
                <c:pt idx="152">
                  <c:v>4006</c:v>
                </c:pt>
                <c:pt idx="153">
                  <c:v>4596</c:v>
                </c:pt>
                <c:pt idx="154">
                  <c:v>4255</c:v>
                </c:pt>
                <c:pt idx="155">
                  <c:v>4302</c:v>
                </c:pt>
                <c:pt idx="156">
                  <c:v>5019</c:v>
                </c:pt>
                <c:pt idx="157">
                  <c:v>5689</c:v>
                </c:pt>
                <c:pt idx="158">
                  <c:v>4841</c:v>
                </c:pt>
                <c:pt idx="159">
                  <c:v>3679</c:v>
                </c:pt>
                <c:pt idx="160">
                  <c:v>3764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AE-4557-8250-E43E3D7CCB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182803120"/>
        <c:axId val="-1182800400"/>
      </c:barChart>
      <c:lineChart>
        <c:grouping val="standard"/>
        <c:varyColors val="0"/>
        <c:ser>
          <c:idx val="0"/>
          <c:order val="1"/>
          <c:tx>
            <c:v>USERS PER MONTH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'CRASH RESOLVE'!$A$6:$A$173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'CRASH RESOLVE'!$B$6:$B$173</c:f>
              <c:numCache>
                <c:formatCode>General</c:formatCode>
                <c:ptCount val="168"/>
                <c:pt idx="120">
                  <c:v>24</c:v>
                </c:pt>
                <c:pt idx="121">
                  <c:v>37</c:v>
                </c:pt>
                <c:pt idx="122">
                  <c:v>35</c:v>
                </c:pt>
                <c:pt idx="123">
                  <c:v>37</c:v>
                </c:pt>
                <c:pt idx="124">
                  <c:v>37</c:v>
                </c:pt>
                <c:pt idx="125">
                  <c:v>33</c:v>
                </c:pt>
                <c:pt idx="126">
                  <c:v>38</c:v>
                </c:pt>
                <c:pt idx="127">
                  <c:v>34</c:v>
                </c:pt>
                <c:pt idx="128">
                  <c:v>41</c:v>
                </c:pt>
                <c:pt idx="129">
                  <c:v>41</c:v>
                </c:pt>
                <c:pt idx="130">
                  <c:v>47</c:v>
                </c:pt>
                <c:pt idx="131">
                  <c:v>40</c:v>
                </c:pt>
                <c:pt idx="132">
                  <c:v>43</c:v>
                </c:pt>
                <c:pt idx="133">
                  <c:v>42</c:v>
                </c:pt>
                <c:pt idx="134">
                  <c:v>40</c:v>
                </c:pt>
                <c:pt idx="135">
                  <c:v>44</c:v>
                </c:pt>
                <c:pt idx="136">
                  <c:v>40</c:v>
                </c:pt>
                <c:pt idx="137">
                  <c:v>40</c:v>
                </c:pt>
                <c:pt idx="138">
                  <c:v>40</c:v>
                </c:pt>
                <c:pt idx="139">
                  <c:v>37</c:v>
                </c:pt>
                <c:pt idx="140">
                  <c:v>43</c:v>
                </c:pt>
                <c:pt idx="141">
                  <c:v>48</c:v>
                </c:pt>
                <c:pt idx="142">
                  <c:v>39</c:v>
                </c:pt>
                <c:pt idx="143">
                  <c:v>38</c:v>
                </c:pt>
                <c:pt idx="144">
                  <c:v>42</c:v>
                </c:pt>
                <c:pt idx="145">
                  <c:v>42</c:v>
                </c:pt>
                <c:pt idx="146">
                  <c:v>45</c:v>
                </c:pt>
                <c:pt idx="147">
                  <c:v>41</c:v>
                </c:pt>
                <c:pt idx="148">
                  <c:v>39</c:v>
                </c:pt>
                <c:pt idx="149">
                  <c:v>39</c:v>
                </c:pt>
                <c:pt idx="150">
                  <c:v>36</c:v>
                </c:pt>
                <c:pt idx="151">
                  <c:v>39</c:v>
                </c:pt>
                <c:pt idx="152">
                  <c:v>42</c:v>
                </c:pt>
                <c:pt idx="153">
                  <c:v>37</c:v>
                </c:pt>
                <c:pt idx="154">
                  <c:v>42</c:v>
                </c:pt>
                <c:pt idx="155">
                  <c:v>37</c:v>
                </c:pt>
                <c:pt idx="156">
                  <c:v>42</c:v>
                </c:pt>
                <c:pt idx="157">
                  <c:v>41</c:v>
                </c:pt>
                <c:pt idx="158">
                  <c:v>37</c:v>
                </c:pt>
                <c:pt idx="159">
                  <c:v>35</c:v>
                </c:pt>
                <c:pt idx="160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AE-4557-8250-E43E3D7CCB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182812912"/>
        <c:axId val="-1182806928"/>
      </c:lineChart>
      <c:catAx>
        <c:axId val="-11828031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2800400"/>
        <c:crosses val="autoZero"/>
        <c:auto val="0"/>
        <c:lblAlgn val="ctr"/>
        <c:lblOffset val="100"/>
        <c:tickMarkSkip val="1"/>
        <c:noMultiLvlLbl val="0"/>
      </c:catAx>
      <c:valAx>
        <c:axId val="-11828004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AVG DAILY HITS (X WKENDS)</a:t>
                </a:r>
              </a:p>
            </c:rich>
          </c:tx>
          <c:layout>
            <c:manualLayout>
              <c:xMode val="edge"/>
              <c:yMode val="edge"/>
              <c:x val="2.4390258472314012E-2"/>
              <c:y val="0.2668463349297833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2803120"/>
        <c:crosses val="autoZero"/>
        <c:crossBetween val="between"/>
      </c:valAx>
      <c:catAx>
        <c:axId val="-1182812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182806928"/>
        <c:crosses val="autoZero"/>
        <c:auto val="0"/>
        <c:lblAlgn val="ctr"/>
        <c:lblOffset val="100"/>
        <c:noMultiLvlLbl val="0"/>
      </c:catAx>
      <c:valAx>
        <c:axId val="-1182806928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UNIQUE AUTH USERS</a:t>
                </a:r>
              </a:p>
            </c:rich>
          </c:tx>
          <c:layout>
            <c:manualLayout>
              <c:xMode val="edge"/>
              <c:yMode val="edge"/>
              <c:x val="0.95660537664401712"/>
              <c:y val="0.327627513055719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2812912"/>
        <c:crosses val="max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609748994747888"/>
          <c:y val="0.13746624455449763"/>
          <c:w val="0.51829273118954022"/>
          <c:h val="6.469004518765050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LINK Usage Statistics</a:t>
            </a:r>
          </a:p>
        </c:rich>
      </c:tx>
      <c:layout>
        <c:manualLayout>
          <c:xMode val="edge"/>
          <c:yMode val="edge"/>
          <c:x val="0.39638688021141649"/>
          <c:y val="3.260869565217468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44055876182744"/>
          <c:y val="0.26358695652173914"/>
          <c:w val="0.77370146111290061"/>
          <c:h val="0.51902173913043481"/>
        </c:manualLayout>
      </c:layout>
      <c:barChart>
        <c:barDir val="col"/>
        <c:grouping val="clustered"/>
        <c:varyColors val="0"/>
        <c:ser>
          <c:idx val="1"/>
          <c:order val="0"/>
          <c:tx>
            <c:v>AVERAGE DAILY HITS</c:v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prstDash val="solid"/>
            </a:ln>
          </c:spPr>
          <c:invertIfNegative val="0"/>
          <c:cat>
            <c:strRef>
              <c:f>LINK!$A$6:$A$173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LINK!$E$6:$E$173</c:f>
              <c:numCache>
                <c:formatCode>General</c:formatCode>
                <c:ptCount val="16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28</c:v>
                </c:pt>
                <c:pt idx="10">
                  <c:v>85</c:v>
                </c:pt>
                <c:pt idx="11">
                  <c:v>31</c:v>
                </c:pt>
                <c:pt idx="12">
                  <c:v>31</c:v>
                </c:pt>
                <c:pt idx="13">
                  <c:v>23</c:v>
                </c:pt>
                <c:pt idx="14">
                  <c:v>36</c:v>
                </c:pt>
                <c:pt idx="15">
                  <c:v>16</c:v>
                </c:pt>
                <c:pt idx="16">
                  <c:v>13</c:v>
                </c:pt>
                <c:pt idx="17">
                  <c:v>9</c:v>
                </c:pt>
                <c:pt idx="18">
                  <c:v>8</c:v>
                </c:pt>
                <c:pt idx="19">
                  <c:v>15</c:v>
                </c:pt>
                <c:pt idx="20">
                  <c:v>23</c:v>
                </c:pt>
                <c:pt idx="21">
                  <c:v>111</c:v>
                </c:pt>
                <c:pt idx="22">
                  <c:v>1282</c:v>
                </c:pt>
                <c:pt idx="23">
                  <c:v>1034</c:v>
                </c:pt>
                <c:pt idx="24">
                  <c:v>1260</c:v>
                </c:pt>
                <c:pt idx="25">
                  <c:v>1112</c:v>
                </c:pt>
                <c:pt idx="26">
                  <c:v>953</c:v>
                </c:pt>
                <c:pt idx="27">
                  <c:v>991</c:v>
                </c:pt>
                <c:pt idx="28">
                  <c:v>1125</c:v>
                </c:pt>
                <c:pt idx="29">
                  <c:v>1107</c:v>
                </c:pt>
                <c:pt idx="30">
                  <c:v>1027</c:v>
                </c:pt>
                <c:pt idx="31">
                  <c:v>942</c:v>
                </c:pt>
                <c:pt idx="32">
                  <c:v>997</c:v>
                </c:pt>
                <c:pt idx="33">
                  <c:v>1086</c:v>
                </c:pt>
                <c:pt idx="34">
                  <c:v>675</c:v>
                </c:pt>
                <c:pt idx="35">
                  <c:v>927</c:v>
                </c:pt>
                <c:pt idx="36">
                  <c:v>717</c:v>
                </c:pt>
                <c:pt idx="37">
                  <c:v>616</c:v>
                </c:pt>
                <c:pt idx="38">
                  <c:v>709</c:v>
                </c:pt>
                <c:pt idx="39">
                  <c:v>797</c:v>
                </c:pt>
                <c:pt idx="40">
                  <c:v>623</c:v>
                </c:pt>
                <c:pt idx="41">
                  <c:v>632</c:v>
                </c:pt>
                <c:pt idx="42">
                  <c:v>1509</c:v>
                </c:pt>
                <c:pt idx="43">
                  <c:v>606</c:v>
                </c:pt>
                <c:pt idx="44">
                  <c:v>526</c:v>
                </c:pt>
                <c:pt idx="45">
                  <c:v>524</c:v>
                </c:pt>
                <c:pt idx="46">
                  <c:v>494</c:v>
                </c:pt>
                <c:pt idx="47">
                  <c:v>630</c:v>
                </c:pt>
                <c:pt idx="48">
                  <c:v>639</c:v>
                </c:pt>
                <c:pt idx="49">
                  <c:v>610</c:v>
                </c:pt>
                <c:pt idx="50">
                  <c:v>649</c:v>
                </c:pt>
                <c:pt idx="51">
                  <c:v>550</c:v>
                </c:pt>
                <c:pt idx="52">
                  <c:v>986</c:v>
                </c:pt>
                <c:pt idx="53">
                  <c:v>562</c:v>
                </c:pt>
                <c:pt idx="54">
                  <c:v>601</c:v>
                </c:pt>
                <c:pt idx="55">
                  <c:v>2045</c:v>
                </c:pt>
                <c:pt idx="56">
                  <c:v>1399</c:v>
                </c:pt>
                <c:pt idx="57">
                  <c:v>1567</c:v>
                </c:pt>
                <c:pt idx="58">
                  <c:v>1940</c:v>
                </c:pt>
                <c:pt idx="59">
                  <c:v>2672</c:v>
                </c:pt>
                <c:pt idx="60">
                  <c:v>3445</c:v>
                </c:pt>
                <c:pt idx="61">
                  <c:v>4397</c:v>
                </c:pt>
                <c:pt idx="62">
                  <c:v>3338</c:v>
                </c:pt>
                <c:pt idx="63">
                  <c:v>2999</c:v>
                </c:pt>
                <c:pt idx="64">
                  <c:v>3543</c:v>
                </c:pt>
                <c:pt idx="65">
                  <c:v>3739</c:v>
                </c:pt>
                <c:pt idx="66">
                  <c:v>3473</c:v>
                </c:pt>
                <c:pt idx="67">
                  <c:v>2776</c:v>
                </c:pt>
                <c:pt idx="68">
                  <c:v>3331</c:v>
                </c:pt>
                <c:pt idx="69">
                  <c:v>3608</c:v>
                </c:pt>
                <c:pt idx="70">
                  <c:v>3496</c:v>
                </c:pt>
                <c:pt idx="71">
                  <c:v>2923</c:v>
                </c:pt>
                <c:pt idx="72">
                  <c:v>2584</c:v>
                </c:pt>
                <c:pt idx="73">
                  <c:v>2534</c:v>
                </c:pt>
                <c:pt idx="74">
                  <c:v>3051</c:v>
                </c:pt>
                <c:pt idx="75">
                  <c:v>2827</c:v>
                </c:pt>
                <c:pt idx="76">
                  <c:v>3168</c:v>
                </c:pt>
                <c:pt idx="77">
                  <c:v>2931</c:v>
                </c:pt>
                <c:pt idx="78">
                  <c:v>2643</c:v>
                </c:pt>
                <c:pt idx="79">
                  <c:v>3060</c:v>
                </c:pt>
                <c:pt idx="80">
                  <c:v>3101</c:v>
                </c:pt>
                <c:pt idx="81">
                  <c:v>3108</c:v>
                </c:pt>
                <c:pt idx="82">
                  <c:v>2828</c:v>
                </c:pt>
                <c:pt idx="83">
                  <c:v>3446</c:v>
                </c:pt>
                <c:pt idx="84">
                  <c:v>3148</c:v>
                </c:pt>
                <c:pt idx="85">
                  <c:v>4476</c:v>
                </c:pt>
                <c:pt idx="86">
                  <c:v>4720</c:v>
                </c:pt>
                <c:pt idx="87">
                  <c:v>3726</c:v>
                </c:pt>
                <c:pt idx="88">
                  <c:v>4049</c:v>
                </c:pt>
                <c:pt idx="89">
                  <c:v>3600</c:v>
                </c:pt>
                <c:pt idx="90">
                  <c:v>3772</c:v>
                </c:pt>
                <c:pt idx="91">
                  <c:v>4195</c:v>
                </c:pt>
                <c:pt idx="92">
                  <c:v>3993</c:v>
                </c:pt>
                <c:pt idx="93">
                  <c:v>3982</c:v>
                </c:pt>
                <c:pt idx="94">
                  <c:v>3959</c:v>
                </c:pt>
                <c:pt idx="95">
                  <c:v>4626</c:v>
                </c:pt>
                <c:pt idx="96">
                  <c:v>3771</c:v>
                </c:pt>
                <c:pt idx="97">
                  <c:v>3973</c:v>
                </c:pt>
                <c:pt idx="98">
                  <c:v>3733</c:v>
                </c:pt>
                <c:pt idx="99">
                  <c:v>3609</c:v>
                </c:pt>
                <c:pt idx="100">
                  <c:v>3254</c:v>
                </c:pt>
                <c:pt idx="101">
                  <c:v>3441</c:v>
                </c:pt>
                <c:pt idx="102">
                  <c:v>3805</c:v>
                </c:pt>
                <c:pt idx="103">
                  <c:v>3674</c:v>
                </c:pt>
                <c:pt idx="104">
                  <c:v>3718</c:v>
                </c:pt>
                <c:pt idx="105">
                  <c:v>4269</c:v>
                </c:pt>
                <c:pt idx="106">
                  <c:v>3976</c:v>
                </c:pt>
                <c:pt idx="107">
                  <c:v>4800</c:v>
                </c:pt>
                <c:pt idx="108">
                  <c:v>6683</c:v>
                </c:pt>
                <c:pt idx="109">
                  <c:v>5321</c:v>
                </c:pt>
                <c:pt idx="110">
                  <c:v>6580</c:v>
                </c:pt>
                <c:pt idx="111">
                  <c:v>6204</c:v>
                </c:pt>
                <c:pt idx="112">
                  <c:v>5278</c:v>
                </c:pt>
                <c:pt idx="113">
                  <c:v>5105</c:v>
                </c:pt>
                <c:pt idx="114">
                  <c:v>5482</c:v>
                </c:pt>
                <c:pt idx="115">
                  <c:v>5174</c:v>
                </c:pt>
                <c:pt idx="116">
                  <c:v>4723</c:v>
                </c:pt>
                <c:pt idx="117">
                  <c:v>5356</c:v>
                </c:pt>
                <c:pt idx="118">
                  <c:v>5231</c:v>
                </c:pt>
                <c:pt idx="119">
                  <c:v>5666</c:v>
                </c:pt>
                <c:pt idx="120">
                  <c:v>5505</c:v>
                </c:pt>
                <c:pt idx="121">
                  <c:v>6462</c:v>
                </c:pt>
                <c:pt idx="122">
                  <c:v>5490</c:v>
                </c:pt>
                <c:pt idx="123">
                  <c:v>5507</c:v>
                </c:pt>
                <c:pt idx="124">
                  <c:v>5677</c:v>
                </c:pt>
                <c:pt idx="125">
                  <c:v>7067</c:v>
                </c:pt>
                <c:pt idx="126">
                  <c:v>6065</c:v>
                </c:pt>
                <c:pt idx="127">
                  <c:v>6427</c:v>
                </c:pt>
                <c:pt idx="128">
                  <c:v>5457</c:v>
                </c:pt>
                <c:pt idx="129">
                  <c:v>6818</c:v>
                </c:pt>
                <c:pt idx="130">
                  <c:v>7046</c:v>
                </c:pt>
                <c:pt idx="131">
                  <c:v>6707</c:v>
                </c:pt>
                <c:pt idx="132">
                  <c:v>6458</c:v>
                </c:pt>
                <c:pt idx="133">
                  <c:v>6112</c:v>
                </c:pt>
                <c:pt idx="134">
                  <c:v>6662</c:v>
                </c:pt>
                <c:pt idx="135">
                  <c:v>5983</c:v>
                </c:pt>
                <c:pt idx="136">
                  <c:v>5356</c:v>
                </c:pt>
                <c:pt idx="137">
                  <c:v>6114</c:v>
                </c:pt>
                <c:pt idx="138">
                  <c:v>6716</c:v>
                </c:pt>
                <c:pt idx="139">
                  <c:v>6900</c:v>
                </c:pt>
                <c:pt idx="140">
                  <c:v>8271</c:v>
                </c:pt>
                <c:pt idx="141">
                  <c:v>7575</c:v>
                </c:pt>
                <c:pt idx="142">
                  <c:v>7846</c:v>
                </c:pt>
                <c:pt idx="143">
                  <c:v>6856</c:v>
                </c:pt>
                <c:pt idx="144">
                  <c:v>7992</c:v>
                </c:pt>
                <c:pt idx="145">
                  <c:v>9048</c:v>
                </c:pt>
                <c:pt idx="146">
                  <c:v>8629</c:v>
                </c:pt>
                <c:pt idx="147">
                  <c:v>8938</c:v>
                </c:pt>
                <c:pt idx="148">
                  <c:v>9082</c:v>
                </c:pt>
                <c:pt idx="149">
                  <c:v>9371</c:v>
                </c:pt>
                <c:pt idx="150">
                  <c:v>8646</c:v>
                </c:pt>
                <c:pt idx="151">
                  <c:v>7464</c:v>
                </c:pt>
                <c:pt idx="152">
                  <c:v>7203</c:v>
                </c:pt>
                <c:pt idx="153">
                  <c:v>9139</c:v>
                </c:pt>
                <c:pt idx="154">
                  <c:v>7254</c:v>
                </c:pt>
                <c:pt idx="155">
                  <c:v>6854</c:v>
                </c:pt>
                <c:pt idx="156">
                  <c:v>6289</c:v>
                </c:pt>
                <c:pt idx="157">
                  <c:v>6994</c:v>
                </c:pt>
                <c:pt idx="158">
                  <c:v>6396</c:v>
                </c:pt>
                <c:pt idx="159">
                  <c:v>6722</c:v>
                </c:pt>
                <c:pt idx="160">
                  <c:v>6574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81-46B4-93B5-0430C66930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184772032"/>
        <c:axId val="-1184770400"/>
      </c:barChart>
      <c:lineChart>
        <c:grouping val="standard"/>
        <c:varyColors val="0"/>
        <c:ser>
          <c:idx val="0"/>
          <c:order val="1"/>
          <c:tx>
            <c:v>USERS PER MONTH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LINK!$A$6:$A$173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LINK!$B$6:$B$173</c:f>
              <c:numCache>
                <c:formatCode>General</c:formatCode>
                <c:ptCount val="16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9</c:v>
                </c:pt>
                <c:pt idx="11">
                  <c:v>12</c:v>
                </c:pt>
                <c:pt idx="12">
                  <c:v>9</c:v>
                </c:pt>
                <c:pt idx="13">
                  <c:v>12</c:v>
                </c:pt>
                <c:pt idx="14">
                  <c:v>14</c:v>
                </c:pt>
                <c:pt idx="15">
                  <c:v>14</c:v>
                </c:pt>
                <c:pt idx="16">
                  <c:v>12</c:v>
                </c:pt>
                <c:pt idx="17">
                  <c:v>14</c:v>
                </c:pt>
                <c:pt idx="18">
                  <c:v>13</c:v>
                </c:pt>
                <c:pt idx="19">
                  <c:v>7</c:v>
                </c:pt>
                <c:pt idx="20">
                  <c:v>16</c:v>
                </c:pt>
                <c:pt idx="21">
                  <c:v>19</c:v>
                </c:pt>
                <c:pt idx="22">
                  <c:v>23</c:v>
                </c:pt>
                <c:pt idx="23">
                  <c:v>59</c:v>
                </c:pt>
                <c:pt idx="24">
                  <c:v>73</c:v>
                </c:pt>
                <c:pt idx="25">
                  <c:v>76</c:v>
                </c:pt>
                <c:pt idx="26">
                  <c:v>64</c:v>
                </c:pt>
                <c:pt idx="27">
                  <c:v>43</c:v>
                </c:pt>
                <c:pt idx="28">
                  <c:v>60</c:v>
                </c:pt>
                <c:pt idx="29">
                  <c:v>51</c:v>
                </c:pt>
                <c:pt idx="30">
                  <c:v>46</c:v>
                </c:pt>
                <c:pt idx="31">
                  <c:v>40</c:v>
                </c:pt>
                <c:pt idx="32">
                  <c:v>33</c:v>
                </c:pt>
                <c:pt idx="33">
                  <c:v>31</c:v>
                </c:pt>
                <c:pt idx="34">
                  <c:v>47</c:v>
                </c:pt>
                <c:pt idx="35">
                  <c:v>55</c:v>
                </c:pt>
                <c:pt idx="36">
                  <c:v>40</c:v>
                </c:pt>
                <c:pt idx="37">
                  <c:v>48</c:v>
                </c:pt>
                <c:pt idx="38">
                  <c:v>60</c:v>
                </c:pt>
                <c:pt idx="39">
                  <c:v>68</c:v>
                </c:pt>
                <c:pt idx="40">
                  <c:v>68</c:v>
                </c:pt>
                <c:pt idx="41">
                  <c:v>45</c:v>
                </c:pt>
                <c:pt idx="42">
                  <c:v>50</c:v>
                </c:pt>
                <c:pt idx="43">
                  <c:v>45</c:v>
                </c:pt>
                <c:pt idx="44">
                  <c:v>54</c:v>
                </c:pt>
                <c:pt idx="45">
                  <c:v>41</c:v>
                </c:pt>
                <c:pt idx="46">
                  <c:v>45</c:v>
                </c:pt>
                <c:pt idx="47">
                  <c:v>84</c:v>
                </c:pt>
                <c:pt idx="48">
                  <c:v>78</c:v>
                </c:pt>
                <c:pt idx="49">
                  <c:v>78</c:v>
                </c:pt>
                <c:pt idx="50">
                  <c:v>82</c:v>
                </c:pt>
                <c:pt idx="51">
                  <c:v>61</c:v>
                </c:pt>
                <c:pt idx="52">
                  <c:v>48</c:v>
                </c:pt>
                <c:pt idx="53">
                  <c:v>45</c:v>
                </c:pt>
                <c:pt idx="54">
                  <c:v>56</c:v>
                </c:pt>
                <c:pt idx="55">
                  <c:v>51</c:v>
                </c:pt>
                <c:pt idx="56">
                  <c:v>48</c:v>
                </c:pt>
                <c:pt idx="57">
                  <c:v>40</c:v>
                </c:pt>
                <c:pt idx="58">
                  <c:v>49</c:v>
                </c:pt>
                <c:pt idx="59">
                  <c:v>64</c:v>
                </c:pt>
                <c:pt idx="60">
                  <c:v>90</c:v>
                </c:pt>
                <c:pt idx="61">
                  <c:v>95</c:v>
                </c:pt>
                <c:pt idx="62">
                  <c:v>83</c:v>
                </c:pt>
                <c:pt idx="63">
                  <c:v>65</c:v>
                </c:pt>
                <c:pt idx="64">
                  <c:v>74</c:v>
                </c:pt>
                <c:pt idx="65">
                  <c:v>67</c:v>
                </c:pt>
                <c:pt idx="66">
                  <c:v>69</c:v>
                </c:pt>
                <c:pt idx="67">
                  <c:v>56</c:v>
                </c:pt>
                <c:pt idx="68">
                  <c:v>60</c:v>
                </c:pt>
                <c:pt idx="69">
                  <c:v>75</c:v>
                </c:pt>
                <c:pt idx="70">
                  <c:v>54</c:v>
                </c:pt>
                <c:pt idx="71">
                  <c:v>84</c:v>
                </c:pt>
                <c:pt idx="72">
                  <c:v>80</c:v>
                </c:pt>
                <c:pt idx="73">
                  <c:v>87</c:v>
                </c:pt>
                <c:pt idx="74">
                  <c:v>86</c:v>
                </c:pt>
                <c:pt idx="75">
                  <c:v>68</c:v>
                </c:pt>
                <c:pt idx="76">
                  <c:v>73</c:v>
                </c:pt>
                <c:pt idx="77">
                  <c:v>78</c:v>
                </c:pt>
                <c:pt idx="78">
                  <c:v>76</c:v>
                </c:pt>
                <c:pt idx="79">
                  <c:v>72</c:v>
                </c:pt>
                <c:pt idx="80">
                  <c:v>68</c:v>
                </c:pt>
                <c:pt idx="81">
                  <c:v>67</c:v>
                </c:pt>
                <c:pt idx="82">
                  <c:v>77</c:v>
                </c:pt>
                <c:pt idx="83">
                  <c:v>87</c:v>
                </c:pt>
                <c:pt idx="84">
                  <c:v>87</c:v>
                </c:pt>
                <c:pt idx="85">
                  <c:v>87</c:v>
                </c:pt>
                <c:pt idx="86">
                  <c:v>73</c:v>
                </c:pt>
                <c:pt idx="87">
                  <c:v>68</c:v>
                </c:pt>
                <c:pt idx="88">
                  <c:v>81</c:v>
                </c:pt>
                <c:pt idx="89">
                  <c:v>62</c:v>
                </c:pt>
                <c:pt idx="90">
                  <c:v>67</c:v>
                </c:pt>
                <c:pt idx="91">
                  <c:v>79</c:v>
                </c:pt>
                <c:pt idx="92">
                  <c:v>61</c:v>
                </c:pt>
                <c:pt idx="93">
                  <c:v>70</c:v>
                </c:pt>
                <c:pt idx="94">
                  <c:v>76</c:v>
                </c:pt>
                <c:pt idx="95">
                  <c:v>96</c:v>
                </c:pt>
                <c:pt idx="96">
                  <c:v>96</c:v>
                </c:pt>
                <c:pt idx="97">
                  <c:v>82</c:v>
                </c:pt>
                <c:pt idx="98">
                  <c:v>94</c:v>
                </c:pt>
                <c:pt idx="99">
                  <c:v>79</c:v>
                </c:pt>
                <c:pt idx="100">
                  <c:v>69</c:v>
                </c:pt>
                <c:pt idx="101">
                  <c:v>61</c:v>
                </c:pt>
                <c:pt idx="102">
                  <c:v>56</c:v>
                </c:pt>
                <c:pt idx="103">
                  <c:v>55</c:v>
                </c:pt>
                <c:pt idx="104">
                  <c:v>58</c:v>
                </c:pt>
                <c:pt idx="105">
                  <c:v>62</c:v>
                </c:pt>
                <c:pt idx="106">
                  <c:v>58</c:v>
                </c:pt>
                <c:pt idx="107">
                  <c:v>79</c:v>
                </c:pt>
                <c:pt idx="108">
                  <c:v>56</c:v>
                </c:pt>
                <c:pt idx="109">
                  <c:v>69</c:v>
                </c:pt>
                <c:pt idx="110">
                  <c:v>70</c:v>
                </c:pt>
                <c:pt idx="111">
                  <c:v>56</c:v>
                </c:pt>
                <c:pt idx="112">
                  <c:v>52</c:v>
                </c:pt>
                <c:pt idx="113">
                  <c:v>60</c:v>
                </c:pt>
                <c:pt idx="114">
                  <c:v>53</c:v>
                </c:pt>
                <c:pt idx="115">
                  <c:v>40</c:v>
                </c:pt>
                <c:pt idx="116">
                  <c:v>44</c:v>
                </c:pt>
                <c:pt idx="117">
                  <c:v>59</c:v>
                </c:pt>
                <c:pt idx="118">
                  <c:v>52</c:v>
                </c:pt>
                <c:pt idx="119">
                  <c:v>74</c:v>
                </c:pt>
                <c:pt idx="120">
                  <c:v>69</c:v>
                </c:pt>
                <c:pt idx="121">
                  <c:v>60</c:v>
                </c:pt>
                <c:pt idx="122">
                  <c:v>66</c:v>
                </c:pt>
                <c:pt idx="123">
                  <c:v>59</c:v>
                </c:pt>
                <c:pt idx="124">
                  <c:v>58</c:v>
                </c:pt>
                <c:pt idx="125">
                  <c:v>64</c:v>
                </c:pt>
                <c:pt idx="126">
                  <c:v>51</c:v>
                </c:pt>
                <c:pt idx="127">
                  <c:v>57</c:v>
                </c:pt>
                <c:pt idx="128">
                  <c:v>46</c:v>
                </c:pt>
                <c:pt idx="129">
                  <c:v>52</c:v>
                </c:pt>
                <c:pt idx="130">
                  <c:v>60</c:v>
                </c:pt>
                <c:pt idx="131">
                  <c:v>76</c:v>
                </c:pt>
                <c:pt idx="132">
                  <c:v>66</c:v>
                </c:pt>
                <c:pt idx="133">
                  <c:v>63</c:v>
                </c:pt>
                <c:pt idx="134">
                  <c:v>67</c:v>
                </c:pt>
                <c:pt idx="135">
                  <c:v>61</c:v>
                </c:pt>
                <c:pt idx="136">
                  <c:v>59</c:v>
                </c:pt>
                <c:pt idx="137">
                  <c:v>57</c:v>
                </c:pt>
                <c:pt idx="138">
                  <c:v>60</c:v>
                </c:pt>
                <c:pt idx="139">
                  <c:v>69</c:v>
                </c:pt>
                <c:pt idx="140">
                  <c:v>52</c:v>
                </c:pt>
                <c:pt idx="141">
                  <c:v>68</c:v>
                </c:pt>
                <c:pt idx="142">
                  <c:v>73</c:v>
                </c:pt>
                <c:pt idx="143">
                  <c:v>75</c:v>
                </c:pt>
                <c:pt idx="144">
                  <c:v>88</c:v>
                </c:pt>
                <c:pt idx="145">
                  <c:v>93</c:v>
                </c:pt>
                <c:pt idx="146">
                  <c:v>78</c:v>
                </c:pt>
                <c:pt idx="147">
                  <c:v>77</c:v>
                </c:pt>
                <c:pt idx="148">
                  <c:v>74</c:v>
                </c:pt>
                <c:pt idx="149">
                  <c:v>60</c:v>
                </c:pt>
                <c:pt idx="150">
                  <c:v>69</c:v>
                </c:pt>
                <c:pt idx="151">
                  <c:v>58</c:v>
                </c:pt>
                <c:pt idx="152">
                  <c:v>60</c:v>
                </c:pt>
                <c:pt idx="153">
                  <c:v>68</c:v>
                </c:pt>
                <c:pt idx="154">
                  <c:v>75</c:v>
                </c:pt>
                <c:pt idx="155">
                  <c:v>78</c:v>
                </c:pt>
                <c:pt idx="156">
                  <c:v>75</c:v>
                </c:pt>
                <c:pt idx="157">
                  <c:v>70</c:v>
                </c:pt>
                <c:pt idx="158">
                  <c:v>58</c:v>
                </c:pt>
                <c:pt idx="159">
                  <c:v>55</c:v>
                </c:pt>
                <c:pt idx="160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81-46B4-93B5-0430C66930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184773664"/>
        <c:axId val="-1184768768"/>
      </c:lineChart>
      <c:catAx>
        <c:axId val="-118477203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770400"/>
        <c:crosses val="autoZero"/>
        <c:auto val="0"/>
        <c:lblAlgn val="ctr"/>
        <c:lblOffset val="100"/>
        <c:tickMarkSkip val="1"/>
        <c:noMultiLvlLbl val="0"/>
      </c:catAx>
      <c:valAx>
        <c:axId val="-11847704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AVG DAILY HITS (X WKENDS)</a:t>
                </a:r>
              </a:p>
            </c:rich>
          </c:tx>
          <c:layout>
            <c:manualLayout>
              <c:xMode val="edge"/>
              <c:yMode val="edge"/>
              <c:x val="2.446479904297677E-2"/>
              <c:y val="0.2346014492753624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772032"/>
        <c:crosses val="autoZero"/>
        <c:crossBetween val="between"/>
      </c:valAx>
      <c:catAx>
        <c:axId val="-1184773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184768768"/>
        <c:crosses val="autoZero"/>
        <c:auto val="0"/>
        <c:lblAlgn val="ctr"/>
        <c:lblOffset val="100"/>
        <c:noMultiLvlLbl val="0"/>
      </c:catAx>
      <c:valAx>
        <c:axId val="-1184768768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UNIQUE AUTH USERS</a:t>
                </a:r>
              </a:p>
            </c:rich>
          </c:tx>
          <c:layout>
            <c:manualLayout>
              <c:xMode val="edge"/>
              <c:yMode val="edge"/>
              <c:x val="0.94733972539146849"/>
              <c:y val="0.3179347826087010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773664"/>
        <c:crosses val="max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53519446432832"/>
          <c:y val="0.13858695652173941"/>
          <c:w val="0.51987845979479863"/>
          <c:h val="6.521739130434792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TIA Usage Statistics</a:t>
            </a:r>
          </a:p>
        </c:rich>
      </c:tx>
      <c:layout>
        <c:manualLayout>
          <c:xMode val="edge"/>
          <c:yMode val="edge"/>
          <c:x val="0.41628489620615688"/>
          <c:y val="3.260869565217595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44055876182744"/>
          <c:y val="0.26358695652173914"/>
          <c:w val="0.77370146111290061"/>
          <c:h val="0.51902173913043481"/>
        </c:manualLayout>
      </c:layout>
      <c:barChart>
        <c:barDir val="col"/>
        <c:grouping val="clustered"/>
        <c:varyColors val="0"/>
        <c:ser>
          <c:idx val="1"/>
          <c:order val="0"/>
          <c:tx>
            <c:v>AVERAGE DAILY HITS</c:v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prstDash val="solid"/>
            </a:ln>
          </c:spPr>
          <c:invertIfNegative val="0"/>
          <c:cat>
            <c:strRef>
              <c:f>LINK!$A$6:$A$173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TIA!$E$6:$E$173</c:f>
              <c:numCache>
                <c:formatCode>General</c:formatCode>
                <c:ptCount val="168"/>
                <c:pt idx="37">
                  <c:v>44</c:v>
                </c:pt>
                <c:pt idx="38">
                  <c:v>314</c:v>
                </c:pt>
                <c:pt idx="39">
                  <c:v>532</c:v>
                </c:pt>
                <c:pt idx="40">
                  <c:v>502</c:v>
                </c:pt>
                <c:pt idx="41">
                  <c:v>478</c:v>
                </c:pt>
                <c:pt idx="42">
                  <c:v>583</c:v>
                </c:pt>
                <c:pt idx="43">
                  <c:v>416</c:v>
                </c:pt>
                <c:pt idx="44">
                  <c:v>472</c:v>
                </c:pt>
                <c:pt idx="45">
                  <c:v>513</c:v>
                </c:pt>
                <c:pt idx="46">
                  <c:v>518</c:v>
                </c:pt>
                <c:pt idx="47">
                  <c:v>816</c:v>
                </c:pt>
                <c:pt idx="48">
                  <c:v>572</c:v>
                </c:pt>
                <c:pt idx="49">
                  <c:v>558</c:v>
                </c:pt>
                <c:pt idx="50">
                  <c:v>350</c:v>
                </c:pt>
                <c:pt idx="51">
                  <c:v>507</c:v>
                </c:pt>
                <c:pt idx="52">
                  <c:v>447</c:v>
                </c:pt>
                <c:pt idx="53">
                  <c:v>509</c:v>
                </c:pt>
                <c:pt idx="54">
                  <c:v>596</c:v>
                </c:pt>
                <c:pt idx="55">
                  <c:v>583</c:v>
                </c:pt>
                <c:pt idx="56">
                  <c:v>512</c:v>
                </c:pt>
                <c:pt idx="57">
                  <c:v>482</c:v>
                </c:pt>
                <c:pt idx="58">
                  <c:v>454</c:v>
                </c:pt>
                <c:pt idx="59">
                  <c:v>339</c:v>
                </c:pt>
                <c:pt idx="60">
                  <c:v>513</c:v>
                </c:pt>
                <c:pt idx="61">
                  <c:v>468</c:v>
                </c:pt>
                <c:pt idx="62">
                  <c:v>422</c:v>
                </c:pt>
                <c:pt idx="63">
                  <c:v>568</c:v>
                </c:pt>
                <c:pt idx="64">
                  <c:v>575</c:v>
                </c:pt>
                <c:pt idx="65">
                  <c:v>503</c:v>
                </c:pt>
                <c:pt idx="66">
                  <c:v>615</c:v>
                </c:pt>
                <c:pt idx="67">
                  <c:v>407</c:v>
                </c:pt>
                <c:pt idx="68">
                  <c:v>469</c:v>
                </c:pt>
                <c:pt idx="69">
                  <c:v>404</c:v>
                </c:pt>
                <c:pt idx="70">
                  <c:v>373</c:v>
                </c:pt>
                <c:pt idx="71">
                  <c:v>434</c:v>
                </c:pt>
                <c:pt idx="72">
                  <c:v>383</c:v>
                </c:pt>
                <c:pt idx="73">
                  <c:v>499</c:v>
                </c:pt>
                <c:pt idx="74">
                  <c:v>422</c:v>
                </c:pt>
                <c:pt idx="75">
                  <c:v>367</c:v>
                </c:pt>
                <c:pt idx="76">
                  <c:v>350</c:v>
                </c:pt>
                <c:pt idx="77">
                  <c:v>465</c:v>
                </c:pt>
                <c:pt idx="78">
                  <c:v>416</c:v>
                </c:pt>
                <c:pt idx="79">
                  <c:v>405</c:v>
                </c:pt>
                <c:pt idx="80">
                  <c:v>343</c:v>
                </c:pt>
                <c:pt idx="81">
                  <c:v>383</c:v>
                </c:pt>
                <c:pt idx="82">
                  <c:v>333</c:v>
                </c:pt>
                <c:pt idx="83">
                  <c:v>520</c:v>
                </c:pt>
                <c:pt idx="84">
                  <c:v>540</c:v>
                </c:pt>
                <c:pt idx="85">
                  <c:v>438</c:v>
                </c:pt>
                <c:pt idx="86">
                  <c:v>369</c:v>
                </c:pt>
                <c:pt idx="87">
                  <c:v>406</c:v>
                </c:pt>
                <c:pt idx="88">
                  <c:v>364</c:v>
                </c:pt>
                <c:pt idx="89">
                  <c:v>373</c:v>
                </c:pt>
                <c:pt idx="90">
                  <c:v>443</c:v>
                </c:pt>
                <c:pt idx="91">
                  <c:v>336</c:v>
                </c:pt>
                <c:pt idx="92">
                  <c:v>392</c:v>
                </c:pt>
                <c:pt idx="93">
                  <c:v>328</c:v>
                </c:pt>
                <c:pt idx="94">
                  <c:v>450</c:v>
                </c:pt>
                <c:pt idx="95">
                  <c:v>374</c:v>
                </c:pt>
                <c:pt idx="96">
                  <c:v>444</c:v>
                </c:pt>
                <c:pt idx="97">
                  <c:v>408</c:v>
                </c:pt>
                <c:pt idx="98">
                  <c:v>452</c:v>
                </c:pt>
                <c:pt idx="99">
                  <c:v>488</c:v>
                </c:pt>
                <c:pt idx="100">
                  <c:v>542</c:v>
                </c:pt>
                <c:pt idx="101">
                  <c:v>616</c:v>
                </c:pt>
                <c:pt idx="102">
                  <c:v>519</c:v>
                </c:pt>
                <c:pt idx="103">
                  <c:v>598</c:v>
                </c:pt>
                <c:pt idx="104">
                  <c:v>525</c:v>
                </c:pt>
                <c:pt idx="105">
                  <c:v>548</c:v>
                </c:pt>
                <c:pt idx="106">
                  <c:v>524</c:v>
                </c:pt>
                <c:pt idx="107">
                  <c:v>548</c:v>
                </c:pt>
                <c:pt idx="108">
                  <c:v>514</c:v>
                </c:pt>
                <c:pt idx="109">
                  <c:v>500</c:v>
                </c:pt>
                <c:pt idx="110">
                  <c:v>556</c:v>
                </c:pt>
                <c:pt idx="111">
                  <c:v>436</c:v>
                </c:pt>
                <c:pt idx="112">
                  <c:v>528</c:v>
                </c:pt>
                <c:pt idx="113">
                  <c:v>559</c:v>
                </c:pt>
                <c:pt idx="114">
                  <c:v>594</c:v>
                </c:pt>
                <c:pt idx="115">
                  <c:v>650</c:v>
                </c:pt>
                <c:pt idx="116">
                  <c:v>668</c:v>
                </c:pt>
                <c:pt idx="117">
                  <c:v>490</c:v>
                </c:pt>
                <c:pt idx="118">
                  <c:v>507</c:v>
                </c:pt>
                <c:pt idx="119">
                  <c:v>564</c:v>
                </c:pt>
                <c:pt idx="120">
                  <c:v>592</c:v>
                </c:pt>
                <c:pt idx="121">
                  <c:v>513</c:v>
                </c:pt>
                <c:pt idx="122">
                  <c:v>617</c:v>
                </c:pt>
                <c:pt idx="123">
                  <c:v>621</c:v>
                </c:pt>
                <c:pt idx="124">
                  <c:v>595</c:v>
                </c:pt>
                <c:pt idx="125">
                  <c:v>758</c:v>
                </c:pt>
                <c:pt idx="126">
                  <c:v>829</c:v>
                </c:pt>
                <c:pt idx="127">
                  <c:v>654</c:v>
                </c:pt>
                <c:pt idx="128">
                  <c:v>527</c:v>
                </c:pt>
                <c:pt idx="129">
                  <c:v>629</c:v>
                </c:pt>
                <c:pt idx="130">
                  <c:v>589</c:v>
                </c:pt>
                <c:pt idx="131">
                  <c:v>528</c:v>
                </c:pt>
                <c:pt idx="132">
                  <c:v>620</c:v>
                </c:pt>
                <c:pt idx="133">
                  <c:v>588</c:v>
                </c:pt>
                <c:pt idx="134">
                  <c:v>536</c:v>
                </c:pt>
                <c:pt idx="135">
                  <c:v>620</c:v>
                </c:pt>
                <c:pt idx="136">
                  <c:v>675</c:v>
                </c:pt>
                <c:pt idx="137">
                  <c:v>657</c:v>
                </c:pt>
                <c:pt idx="138">
                  <c:v>687</c:v>
                </c:pt>
                <c:pt idx="139">
                  <c:v>933</c:v>
                </c:pt>
                <c:pt idx="140">
                  <c:v>768</c:v>
                </c:pt>
                <c:pt idx="141">
                  <c:v>669</c:v>
                </c:pt>
                <c:pt idx="142">
                  <c:v>765</c:v>
                </c:pt>
                <c:pt idx="143">
                  <c:v>632</c:v>
                </c:pt>
                <c:pt idx="144">
                  <c:v>719</c:v>
                </c:pt>
                <c:pt idx="145">
                  <c:v>921</c:v>
                </c:pt>
                <c:pt idx="146">
                  <c:v>769</c:v>
                </c:pt>
                <c:pt idx="147">
                  <c:v>741</c:v>
                </c:pt>
                <c:pt idx="148">
                  <c:v>721</c:v>
                </c:pt>
                <c:pt idx="149">
                  <c:v>771</c:v>
                </c:pt>
                <c:pt idx="150">
                  <c:v>806</c:v>
                </c:pt>
                <c:pt idx="151">
                  <c:v>746</c:v>
                </c:pt>
                <c:pt idx="152">
                  <c:v>727</c:v>
                </c:pt>
                <c:pt idx="153">
                  <c:v>829</c:v>
                </c:pt>
                <c:pt idx="154">
                  <c:v>807</c:v>
                </c:pt>
                <c:pt idx="155">
                  <c:v>748</c:v>
                </c:pt>
                <c:pt idx="156">
                  <c:v>788</c:v>
                </c:pt>
                <c:pt idx="157">
                  <c:v>732</c:v>
                </c:pt>
                <c:pt idx="158">
                  <c:v>576</c:v>
                </c:pt>
                <c:pt idx="159">
                  <c:v>756</c:v>
                </c:pt>
                <c:pt idx="160">
                  <c:v>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7-4BED-81EB-14D15183C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184767680"/>
        <c:axId val="-1184766592"/>
      </c:barChart>
      <c:lineChart>
        <c:grouping val="standard"/>
        <c:varyColors val="0"/>
        <c:ser>
          <c:idx val="0"/>
          <c:order val="1"/>
          <c:tx>
            <c:v>USERS PER MONTH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TIA!$A$6:$A$173</c:f>
              <c:strCache>
                <c:ptCount val="168"/>
                <c:pt idx="0">
                  <c:v>JAN 2007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2008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2009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2010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2011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2012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2013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2014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2015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2016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2017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2018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2019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2020 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</c:strCache>
            </c:strRef>
          </c:cat>
          <c:val>
            <c:numRef>
              <c:f>TIA!$B$6:$B$173</c:f>
              <c:numCache>
                <c:formatCode>General</c:formatCode>
                <c:ptCount val="168"/>
                <c:pt idx="37">
                  <c:v>6</c:v>
                </c:pt>
                <c:pt idx="38">
                  <c:v>29</c:v>
                </c:pt>
                <c:pt idx="39">
                  <c:v>26</c:v>
                </c:pt>
                <c:pt idx="40">
                  <c:v>31</c:v>
                </c:pt>
                <c:pt idx="41">
                  <c:v>30</c:v>
                </c:pt>
                <c:pt idx="42">
                  <c:v>24</c:v>
                </c:pt>
                <c:pt idx="43">
                  <c:v>26</c:v>
                </c:pt>
                <c:pt idx="44">
                  <c:v>29</c:v>
                </c:pt>
                <c:pt idx="45">
                  <c:v>32</c:v>
                </c:pt>
                <c:pt idx="46">
                  <c:v>36</c:v>
                </c:pt>
                <c:pt idx="47">
                  <c:v>34</c:v>
                </c:pt>
                <c:pt idx="48">
                  <c:v>34</c:v>
                </c:pt>
                <c:pt idx="49">
                  <c:v>30</c:v>
                </c:pt>
                <c:pt idx="50">
                  <c:v>28</c:v>
                </c:pt>
                <c:pt idx="51">
                  <c:v>34</c:v>
                </c:pt>
                <c:pt idx="52">
                  <c:v>33</c:v>
                </c:pt>
                <c:pt idx="53">
                  <c:v>31</c:v>
                </c:pt>
                <c:pt idx="54">
                  <c:v>33</c:v>
                </c:pt>
                <c:pt idx="55">
                  <c:v>32</c:v>
                </c:pt>
                <c:pt idx="56">
                  <c:v>33</c:v>
                </c:pt>
                <c:pt idx="57">
                  <c:v>38</c:v>
                </c:pt>
                <c:pt idx="58">
                  <c:v>35</c:v>
                </c:pt>
                <c:pt idx="59">
                  <c:v>26</c:v>
                </c:pt>
                <c:pt idx="60">
                  <c:v>35</c:v>
                </c:pt>
                <c:pt idx="61">
                  <c:v>30</c:v>
                </c:pt>
                <c:pt idx="62">
                  <c:v>34</c:v>
                </c:pt>
                <c:pt idx="63">
                  <c:v>28</c:v>
                </c:pt>
                <c:pt idx="64">
                  <c:v>32</c:v>
                </c:pt>
                <c:pt idx="65">
                  <c:v>29</c:v>
                </c:pt>
                <c:pt idx="66">
                  <c:v>34</c:v>
                </c:pt>
                <c:pt idx="67">
                  <c:v>32</c:v>
                </c:pt>
                <c:pt idx="68">
                  <c:v>36</c:v>
                </c:pt>
                <c:pt idx="69">
                  <c:v>36</c:v>
                </c:pt>
                <c:pt idx="70">
                  <c:v>35</c:v>
                </c:pt>
                <c:pt idx="71">
                  <c:v>35</c:v>
                </c:pt>
                <c:pt idx="72">
                  <c:v>33</c:v>
                </c:pt>
                <c:pt idx="73">
                  <c:v>31</c:v>
                </c:pt>
                <c:pt idx="74">
                  <c:v>36</c:v>
                </c:pt>
                <c:pt idx="75">
                  <c:v>35</c:v>
                </c:pt>
                <c:pt idx="76">
                  <c:v>37</c:v>
                </c:pt>
                <c:pt idx="77">
                  <c:v>33</c:v>
                </c:pt>
                <c:pt idx="78">
                  <c:v>33</c:v>
                </c:pt>
                <c:pt idx="79">
                  <c:v>36</c:v>
                </c:pt>
                <c:pt idx="80">
                  <c:v>37</c:v>
                </c:pt>
                <c:pt idx="81">
                  <c:v>31</c:v>
                </c:pt>
                <c:pt idx="82">
                  <c:v>43</c:v>
                </c:pt>
                <c:pt idx="83">
                  <c:v>49</c:v>
                </c:pt>
                <c:pt idx="84">
                  <c:v>47</c:v>
                </c:pt>
                <c:pt idx="85">
                  <c:v>50</c:v>
                </c:pt>
                <c:pt idx="86">
                  <c:v>49</c:v>
                </c:pt>
                <c:pt idx="87">
                  <c:v>46</c:v>
                </c:pt>
                <c:pt idx="88">
                  <c:v>47</c:v>
                </c:pt>
                <c:pt idx="89">
                  <c:v>39</c:v>
                </c:pt>
                <c:pt idx="90">
                  <c:v>55</c:v>
                </c:pt>
                <c:pt idx="91">
                  <c:v>49</c:v>
                </c:pt>
                <c:pt idx="92">
                  <c:v>50</c:v>
                </c:pt>
                <c:pt idx="93">
                  <c:v>47</c:v>
                </c:pt>
                <c:pt idx="94">
                  <c:v>60</c:v>
                </c:pt>
                <c:pt idx="95">
                  <c:v>51</c:v>
                </c:pt>
                <c:pt idx="96">
                  <c:v>44</c:v>
                </c:pt>
                <c:pt idx="97">
                  <c:v>43</c:v>
                </c:pt>
                <c:pt idx="98">
                  <c:v>52</c:v>
                </c:pt>
                <c:pt idx="99">
                  <c:v>45</c:v>
                </c:pt>
                <c:pt idx="100">
                  <c:v>45</c:v>
                </c:pt>
                <c:pt idx="101">
                  <c:v>43</c:v>
                </c:pt>
                <c:pt idx="102">
                  <c:v>42</c:v>
                </c:pt>
                <c:pt idx="103">
                  <c:v>46</c:v>
                </c:pt>
                <c:pt idx="104">
                  <c:v>40</c:v>
                </c:pt>
                <c:pt idx="105">
                  <c:v>51</c:v>
                </c:pt>
                <c:pt idx="106">
                  <c:v>51</c:v>
                </c:pt>
                <c:pt idx="107">
                  <c:v>46</c:v>
                </c:pt>
                <c:pt idx="108">
                  <c:v>33</c:v>
                </c:pt>
                <c:pt idx="109">
                  <c:v>49</c:v>
                </c:pt>
                <c:pt idx="110">
                  <c:v>46</c:v>
                </c:pt>
                <c:pt idx="111">
                  <c:v>46</c:v>
                </c:pt>
                <c:pt idx="112">
                  <c:v>43</c:v>
                </c:pt>
                <c:pt idx="113">
                  <c:v>42</c:v>
                </c:pt>
                <c:pt idx="114">
                  <c:v>53</c:v>
                </c:pt>
                <c:pt idx="115">
                  <c:v>48</c:v>
                </c:pt>
                <c:pt idx="116">
                  <c:v>37</c:v>
                </c:pt>
                <c:pt idx="117">
                  <c:v>48</c:v>
                </c:pt>
                <c:pt idx="118">
                  <c:v>48</c:v>
                </c:pt>
                <c:pt idx="119">
                  <c:v>46</c:v>
                </c:pt>
                <c:pt idx="120">
                  <c:v>54</c:v>
                </c:pt>
                <c:pt idx="121">
                  <c:v>48</c:v>
                </c:pt>
                <c:pt idx="122">
                  <c:v>43</c:v>
                </c:pt>
                <c:pt idx="123">
                  <c:v>48</c:v>
                </c:pt>
                <c:pt idx="124">
                  <c:v>36</c:v>
                </c:pt>
                <c:pt idx="125">
                  <c:v>44</c:v>
                </c:pt>
                <c:pt idx="126">
                  <c:v>34</c:v>
                </c:pt>
                <c:pt idx="127">
                  <c:v>44</c:v>
                </c:pt>
                <c:pt idx="128">
                  <c:v>37</c:v>
                </c:pt>
                <c:pt idx="129">
                  <c:v>45</c:v>
                </c:pt>
                <c:pt idx="130">
                  <c:v>42</c:v>
                </c:pt>
                <c:pt idx="131">
                  <c:v>32</c:v>
                </c:pt>
                <c:pt idx="132">
                  <c:v>45</c:v>
                </c:pt>
                <c:pt idx="133">
                  <c:v>41</c:v>
                </c:pt>
                <c:pt idx="134">
                  <c:v>38</c:v>
                </c:pt>
                <c:pt idx="135">
                  <c:v>35</c:v>
                </c:pt>
                <c:pt idx="136">
                  <c:v>38</c:v>
                </c:pt>
                <c:pt idx="137">
                  <c:v>37</c:v>
                </c:pt>
                <c:pt idx="138">
                  <c:v>35</c:v>
                </c:pt>
                <c:pt idx="139">
                  <c:v>49</c:v>
                </c:pt>
                <c:pt idx="140">
                  <c:v>37</c:v>
                </c:pt>
                <c:pt idx="141">
                  <c:v>42</c:v>
                </c:pt>
                <c:pt idx="142">
                  <c:v>41</c:v>
                </c:pt>
                <c:pt idx="143">
                  <c:v>46</c:v>
                </c:pt>
                <c:pt idx="144">
                  <c:v>47</c:v>
                </c:pt>
                <c:pt idx="145">
                  <c:v>52</c:v>
                </c:pt>
                <c:pt idx="146">
                  <c:v>43</c:v>
                </c:pt>
                <c:pt idx="147">
                  <c:v>40</c:v>
                </c:pt>
                <c:pt idx="148">
                  <c:v>37</c:v>
                </c:pt>
                <c:pt idx="149">
                  <c:v>35</c:v>
                </c:pt>
                <c:pt idx="150">
                  <c:v>35</c:v>
                </c:pt>
                <c:pt idx="151">
                  <c:v>41</c:v>
                </c:pt>
                <c:pt idx="152">
                  <c:v>33</c:v>
                </c:pt>
                <c:pt idx="153">
                  <c:v>39</c:v>
                </c:pt>
                <c:pt idx="154">
                  <c:v>34</c:v>
                </c:pt>
                <c:pt idx="155">
                  <c:v>41</c:v>
                </c:pt>
                <c:pt idx="156">
                  <c:v>37</c:v>
                </c:pt>
                <c:pt idx="157">
                  <c:v>30</c:v>
                </c:pt>
                <c:pt idx="158">
                  <c:v>33</c:v>
                </c:pt>
                <c:pt idx="159">
                  <c:v>30</c:v>
                </c:pt>
                <c:pt idx="160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47-4BED-81EB-14D15183C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184764960"/>
        <c:axId val="-1184763328"/>
      </c:lineChart>
      <c:catAx>
        <c:axId val="-118476768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766592"/>
        <c:crosses val="autoZero"/>
        <c:auto val="0"/>
        <c:lblAlgn val="ctr"/>
        <c:lblOffset val="100"/>
        <c:tickMarkSkip val="1"/>
        <c:noMultiLvlLbl val="0"/>
      </c:catAx>
      <c:valAx>
        <c:axId val="-11847665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AVG DAILY HITS (X WKENDS)</a:t>
                </a:r>
              </a:p>
            </c:rich>
          </c:tx>
          <c:layout>
            <c:manualLayout>
              <c:xMode val="edge"/>
              <c:yMode val="edge"/>
              <c:x val="2.446479904297677E-2"/>
              <c:y val="0.2346014492753624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767680"/>
        <c:crosses val="autoZero"/>
        <c:crossBetween val="between"/>
      </c:valAx>
      <c:catAx>
        <c:axId val="-1184764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184763328"/>
        <c:crosses val="autoZero"/>
        <c:auto val="0"/>
        <c:lblAlgn val="ctr"/>
        <c:lblOffset val="100"/>
        <c:noMultiLvlLbl val="0"/>
      </c:catAx>
      <c:valAx>
        <c:axId val="-1184763328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UNIQUE AUTH USERS</a:t>
                </a:r>
              </a:p>
            </c:rich>
          </c:tx>
          <c:layout>
            <c:manualLayout>
              <c:xMode val="edge"/>
              <c:yMode val="edge"/>
              <c:x val="0.94189751849200765"/>
              <c:y val="0.3179347826087099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184764960"/>
        <c:crosses val="max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53519446432832"/>
          <c:y val="0.13858695652173941"/>
          <c:w val="0.51987845979479863"/>
          <c:h val="6.521739130434792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4765" tIns="47382" rIns="94765" bIns="47382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4765" tIns="47382" rIns="94765" bIns="47382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CA30D0A-D902-41FD-B445-E61C4AA9C93E}" type="datetimeFigureOut">
              <a:rPr lang="en-US"/>
              <a:pPr>
                <a:defRPr/>
              </a:pPr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4765" tIns="47382" rIns="94765" bIns="47382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WisTransPortal System Statistics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4765" tIns="47382" rIns="94765" bIns="47382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30AF441-4E62-4199-958B-73AD77BCC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7894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6564" tIns="48282" rIns="96564" bIns="48282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6564" tIns="48282" rIns="96564" bIns="48282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E5C1ED7-0BD0-48F5-A852-910614F0B91A}" type="datetimeFigureOut">
              <a:rPr lang="en-US"/>
              <a:pPr>
                <a:defRPr/>
              </a:pPr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64" tIns="48282" rIns="96564" bIns="4828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0" y="4560889"/>
            <a:ext cx="5851525" cy="4321175"/>
          </a:xfrm>
          <a:prstGeom prst="rect">
            <a:avLst/>
          </a:prstGeom>
        </p:spPr>
        <p:txBody>
          <a:bodyPr vert="horz" lIns="96564" tIns="48282" rIns="96564" bIns="4828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6564" tIns="48282" rIns="96564" bIns="48282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WisTransPortal System Statistics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6564" tIns="48282" rIns="96564" bIns="48282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4EC5B1E-1380-47C3-9D22-30D6CE04D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4315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50" tIns="48275" rIns="96550" bIns="48275" anchor="b"/>
          <a:lstStyle/>
          <a:p>
            <a:pPr algn="r"/>
            <a:fld id="{071005C4-0268-4899-8396-27A76F997912}" type="slidenum">
              <a:rPr lang="en-US" sz="1100"/>
              <a:pPr algn="r"/>
              <a:t>1</a:t>
            </a:fld>
            <a:endParaRPr lang="en-US" sz="11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814C81-9242-49EB-A755-20A2ADA8C215}" type="datetime1">
              <a:rPr lang="en-US" smtClean="0"/>
              <a:pPr>
                <a:defRPr/>
              </a:pPr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WisTransPortal System Statistics</a:t>
            </a:r>
          </a:p>
        </p:txBody>
      </p:sp>
    </p:spTree>
    <p:extLst>
      <p:ext uri="{BB962C8B-B14F-4D97-AF65-F5344CB8AC3E}">
        <p14:creationId xmlns:p14="http://schemas.microsoft.com/office/powerpoint/2010/main" val="35917444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4" tIns="48282" rIns="96564" bIns="48282" anchor="b"/>
          <a:lstStyle/>
          <a:p>
            <a:pPr algn="r"/>
            <a:fld id="{A3566CE6-1F19-4FF9-89B0-BF71F8EF708E}" type="slidenum">
              <a:rPr lang="en-US"/>
              <a:pPr algn="r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46970F3-372E-4C77-BB50-DBEFA97A15E0}" type="datetime1">
              <a:rPr lang="en-US" smtClean="0"/>
              <a:pPr>
                <a:defRPr/>
              </a:pPr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WisTransPortal System Statistics</a:t>
            </a:r>
          </a:p>
        </p:txBody>
      </p:sp>
    </p:spTree>
    <p:extLst>
      <p:ext uri="{BB962C8B-B14F-4D97-AF65-F5344CB8AC3E}">
        <p14:creationId xmlns:p14="http://schemas.microsoft.com/office/powerpoint/2010/main" val="2178523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4" tIns="48282" rIns="96564" bIns="48282" anchor="b"/>
          <a:lstStyle/>
          <a:p>
            <a:pPr algn="r"/>
            <a:fld id="{5426230D-7AA6-43B2-9EAC-8D505400D9FA}" type="slidenum">
              <a:rPr lang="en-US"/>
              <a:pPr algn="r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30558A2-96A3-4B15-B228-C02239162090}" type="datetime1">
              <a:rPr lang="en-US" smtClean="0"/>
              <a:pPr>
                <a:defRPr/>
              </a:pPr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WisTransPortal System Statistics</a:t>
            </a:r>
          </a:p>
        </p:txBody>
      </p:sp>
    </p:spTree>
    <p:extLst>
      <p:ext uri="{BB962C8B-B14F-4D97-AF65-F5344CB8AC3E}">
        <p14:creationId xmlns:p14="http://schemas.microsoft.com/office/powerpoint/2010/main" val="2210829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4" tIns="48282" rIns="96564" bIns="48282" anchor="b"/>
          <a:lstStyle/>
          <a:p>
            <a:pPr algn="r"/>
            <a:fld id="{064638D3-F059-47F1-BA3A-177388B180E9}" type="slidenum">
              <a:rPr lang="en-US"/>
              <a:pPr algn="r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6ED2C38-6815-4944-9C70-87FA0A57311B}" type="datetime1">
              <a:rPr lang="en-US" smtClean="0"/>
              <a:pPr>
                <a:defRPr/>
              </a:pPr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WisTransPortal System Statistics</a:t>
            </a:r>
          </a:p>
        </p:txBody>
      </p:sp>
    </p:spTree>
    <p:extLst>
      <p:ext uri="{BB962C8B-B14F-4D97-AF65-F5344CB8AC3E}">
        <p14:creationId xmlns:p14="http://schemas.microsoft.com/office/powerpoint/2010/main" val="364606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4" tIns="48282" rIns="96564" bIns="48282" anchor="b"/>
          <a:lstStyle/>
          <a:p>
            <a:pPr algn="r"/>
            <a:fld id="{064638D3-F059-47F1-BA3A-177388B180E9}" type="slidenum">
              <a:rPr lang="en-US"/>
              <a:pPr algn="r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6ED2C38-6815-4944-9C70-87FA0A57311B}" type="datetime1">
              <a:rPr lang="en-US" smtClean="0"/>
              <a:pPr>
                <a:defRPr/>
              </a:pPr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WisTransPortal System Statistics</a:t>
            </a:r>
          </a:p>
        </p:txBody>
      </p:sp>
    </p:spTree>
    <p:extLst>
      <p:ext uri="{BB962C8B-B14F-4D97-AF65-F5344CB8AC3E}">
        <p14:creationId xmlns:p14="http://schemas.microsoft.com/office/powerpoint/2010/main" val="1284031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4" tIns="48282" rIns="96564" bIns="48282" anchor="b"/>
          <a:lstStyle/>
          <a:p>
            <a:pPr algn="r"/>
            <a:fld id="{A3566CE6-1F19-4FF9-89B0-BF71F8EF708E}" type="slidenum">
              <a:rPr lang="en-US"/>
              <a:pPr algn="r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46970F3-372E-4C77-BB50-DBEFA97A15E0}" type="datetime1">
              <a:rPr lang="en-US" smtClean="0"/>
              <a:pPr>
                <a:defRPr/>
              </a:pPr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WisTransPortal System Statistics</a:t>
            </a:r>
          </a:p>
        </p:txBody>
      </p:sp>
    </p:spTree>
    <p:extLst>
      <p:ext uri="{BB962C8B-B14F-4D97-AF65-F5344CB8AC3E}">
        <p14:creationId xmlns:p14="http://schemas.microsoft.com/office/powerpoint/2010/main" val="1726013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4" tIns="48282" rIns="96564" bIns="48282" anchor="b"/>
          <a:lstStyle/>
          <a:p>
            <a:pPr algn="r"/>
            <a:fld id="{A3566CE6-1F19-4FF9-89B0-BF71F8EF708E}" type="slidenum">
              <a:rPr lang="en-US"/>
              <a:pPr algn="r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46970F3-372E-4C77-BB50-DBEFA97A15E0}" type="datetime1">
              <a:rPr lang="en-US" smtClean="0"/>
              <a:pPr>
                <a:defRPr/>
              </a:pPr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WisTransPortal System Statistics</a:t>
            </a:r>
          </a:p>
        </p:txBody>
      </p:sp>
    </p:spTree>
    <p:extLst>
      <p:ext uri="{BB962C8B-B14F-4D97-AF65-F5344CB8AC3E}">
        <p14:creationId xmlns:p14="http://schemas.microsoft.com/office/powerpoint/2010/main" val="15802377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4" tIns="48282" rIns="96564" bIns="48282" anchor="b"/>
          <a:lstStyle/>
          <a:p>
            <a:pPr algn="r"/>
            <a:fld id="{99BC9905-0C2A-4605-A00F-775C2F303FEF}" type="slidenum">
              <a:rPr lang="en-US"/>
              <a:pPr algn="r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E611B0D-BB47-4284-B322-661742853D10}" type="datetime1">
              <a:rPr lang="en-US" smtClean="0"/>
              <a:pPr>
                <a:defRPr/>
              </a:pPr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WisTransPortal System Statistics</a:t>
            </a:r>
          </a:p>
        </p:txBody>
      </p:sp>
    </p:spTree>
    <p:extLst>
      <p:ext uri="{BB962C8B-B14F-4D97-AF65-F5344CB8AC3E}">
        <p14:creationId xmlns:p14="http://schemas.microsoft.com/office/powerpoint/2010/main" val="278043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4" tIns="48282" rIns="96564" bIns="48282" anchor="b"/>
          <a:lstStyle/>
          <a:p>
            <a:pPr algn="r"/>
            <a:fld id="{42359993-182B-4F8C-A5F7-3DCB339BACD9}" type="slidenum">
              <a:rPr lang="en-US"/>
              <a:pPr algn="r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2041A5D-3D09-4153-B4D7-E1B85941DBF1}" type="datetime1">
              <a:rPr lang="en-US" smtClean="0"/>
              <a:pPr>
                <a:defRPr/>
              </a:pPr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WisTransPortal System Statistics</a:t>
            </a:r>
          </a:p>
        </p:txBody>
      </p:sp>
    </p:spTree>
    <p:extLst>
      <p:ext uri="{BB962C8B-B14F-4D97-AF65-F5344CB8AC3E}">
        <p14:creationId xmlns:p14="http://schemas.microsoft.com/office/powerpoint/2010/main" val="3347151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4" tIns="48282" rIns="96564" bIns="48282" anchor="b"/>
          <a:lstStyle/>
          <a:p>
            <a:pPr algn="r"/>
            <a:fld id="{42359993-182B-4F8C-A5F7-3DCB339BACD9}" type="slidenum">
              <a:rPr lang="en-US"/>
              <a:pPr algn="r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2041A5D-3D09-4153-B4D7-E1B85941DBF1}" type="datetime1">
              <a:rPr lang="en-US" smtClean="0"/>
              <a:pPr>
                <a:defRPr/>
              </a:pPr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WisTransPortal System Statistics</a:t>
            </a:r>
          </a:p>
        </p:txBody>
      </p:sp>
    </p:spTree>
    <p:extLst>
      <p:ext uri="{BB962C8B-B14F-4D97-AF65-F5344CB8AC3E}">
        <p14:creationId xmlns:p14="http://schemas.microsoft.com/office/powerpoint/2010/main" val="3980341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4" tIns="48282" rIns="96564" bIns="48282" anchor="b"/>
          <a:lstStyle/>
          <a:p>
            <a:pPr algn="r"/>
            <a:fld id="{42359993-182B-4F8C-A5F7-3DCB339BACD9}" type="slidenum">
              <a:rPr lang="en-US"/>
              <a:pPr algn="r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C2E034A-5711-48BA-B26D-DF3CCE169002}" type="datetime1">
              <a:rPr lang="en-US" smtClean="0"/>
              <a:pPr>
                <a:defRPr/>
              </a:pPr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WisTransPortal System Statistics</a:t>
            </a:r>
          </a:p>
        </p:txBody>
      </p:sp>
    </p:spTree>
    <p:extLst>
      <p:ext uri="{BB962C8B-B14F-4D97-AF65-F5344CB8AC3E}">
        <p14:creationId xmlns:p14="http://schemas.microsoft.com/office/powerpoint/2010/main" val="1117156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4" tIns="48282" rIns="96564" bIns="48282" anchor="b"/>
          <a:lstStyle/>
          <a:p>
            <a:pPr algn="r"/>
            <a:fld id="{8FC8C459-04D0-4E55-A060-CDC813C75941}" type="slidenum">
              <a:rPr lang="en-US"/>
              <a:pPr algn="r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9D6E131-F069-4840-9007-F58EEB854ACB}" type="datetime1">
              <a:rPr lang="en-US" smtClean="0"/>
              <a:pPr>
                <a:defRPr/>
              </a:pPr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WisTransPortal System Statistics</a:t>
            </a:r>
          </a:p>
        </p:txBody>
      </p:sp>
    </p:spTree>
    <p:extLst>
      <p:ext uri="{BB962C8B-B14F-4D97-AF65-F5344CB8AC3E}">
        <p14:creationId xmlns:p14="http://schemas.microsoft.com/office/powerpoint/2010/main" val="2631583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4" tIns="48282" rIns="96564" bIns="48282" anchor="b"/>
          <a:lstStyle/>
          <a:p>
            <a:pPr algn="r"/>
            <a:fld id="{8FC8C459-04D0-4E55-A060-CDC813C75941}" type="slidenum">
              <a:rPr lang="en-US"/>
              <a:pPr algn="r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9D6E131-F069-4840-9007-F58EEB854ACB}" type="datetime1">
              <a:rPr lang="en-US" smtClean="0"/>
              <a:pPr>
                <a:defRPr/>
              </a:pPr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WisTransPortal System Statistics</a:t>
            </a:r>
          </a:p>
        </p:txBody>
      </p:sp>
    </p:spTree>
    <p:extLst>
      <p:ext uri="{BB962C8B-B14F-4D97-AF65-F5344CB8AC3E}">
        <p14:creationId xmlns:p14="http://schemas.microsoft.com/office/powerpoint/2010/main" val="607931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4" tIns="48282" rIns="96564" bIns="48282" anchor="b"/>
          <a:lstStyle/>
          <a:p>
            <a:pPr algn="r"/>
            <a:fld id="{785C9BB2-BF58-4517-B841-ED5459F9C50D}" type="slidenum">
              <a:rPr lang="en-US"/>
              <a:pPr algn="r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17B8F32-1EBC-4236-9243-A6B0E8226F15}" type="datetime1">
              <a:rPr lang="en-US" smtClean="0"/>
              <a:pPr>
                <a:defRPr/>
              </a:pPr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WisTransPortal System Statistics</a:t>
            </a:r>
          </a:p>
        </p:txBody>
      </p:sp>
    </p:spTree>
    <p:extLst>
      <p:ext uri="{BB962C8B-B14F-4D97-AF65-F5344CB8AC3E}">
        <p14:creationId xmlns:p14="http://schemas.microsoft.com/office/powerpoint/2010/main" val="2575240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4" tIns="48282" rIns="96564" bIns="48282" anchor="b"/>
          <a:lstStyle/>
          <a:p>
            <a:pPr algn="r"/>
            <a:fld id="{A3566CE6-1F19-4FF9-89B0-BF71F8EF708E}" type="slidenum">
              <a:rPr lang="en-US"/>
              <a:pPr algn="r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46970F3-372E-4C77-BB50-DBEFA97A15E0}" type="datetime1">
              <a:rPr lang="en-US" smtClean="0"/>
              <a:pPr>
                <a:defRPr/>
              </a:pPr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WisTransPortal System Statistics</a:t>
            </a:r>
          </a:p>
        </p:txBody>
      </p:sp>
    </p:spTree>
    <p:extLst>
      <p:ext uri="{BB962C8B-B14F-4D97-AF65-F5344CB8AC3E}">
        <p14:creationId xmlns:p14="http://schemas.microsoft.com/office/powerpoint/2010/main" val="3851450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64" tIns="48282" rIns="96564" bIns="48282" anchor="b"/>
          <a:lstStyle/>
          <a:p>
            <a:pPr algn="r"/>
            <a:fld id="{A3566CE6-1F19-4FF9-89B0-BF71F8EF708E}" type="slidenum">
              <a:rPr lang="en-US"/>
              <a:pPr algn="r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46970F3-372E-4C77-BB50-DBEFA97A15E0}" type="datetime1">
              <a:rPr lang="en-US" smtClean="0"/>
              <a:pPr>
                <a:defRPr/>
              </a:pPr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WisTransPortal System Statistics</a:t>
            </a:r>
          </a:p>
        </p:txBody>
      </p:sp>
    </p:spTree>
    <p:extLst>
      <p:ext uri="{BB962C8B-B14F-4D97-AF65-F5344CB8AC3E}">
        <p14:creationId xmlns:p14="http://schemas.microsoft.com/office/powerpoint/2010/main" val="69427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 bwMode="auto">
          <a:xfrm>
            <a:off x="990600" y="60198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42900" indent="-342900" algn="r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Wisconsin Traffic Operations and Safety Laboratory</a:t>
            </a:r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1200" b="1" dirty="0">
              <a:solidFill>
                <a:schemeClr val="bg1"/>
              </a:solidFill>
              <a:latin typeface="Trajan Pro" pitchFamily="18" charset="0"/>
            </a:endParaRPr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Department of Civil and Environmental Engineering</a:t>
            </a:r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University of Wisconsin-Madison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4" descr="tops_logo_resiz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10200"/>
            <a:ext cx="9953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UW_large_logo.gi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5410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W_large_logo_crop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6169025"/>
            <a:ext cx="609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tops_logo_resize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186488"/>
            <a:ext cx="4572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0" y="6096000"/>
            <a:ext cx="9144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 bwMode="auto">
          <a:xfrm>
            <a:off x="685800" y="64008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Wisconsin Traffic Operations and Safety Laboratory 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4191000" y="64008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Department of Civil and Environmental Engineering</a:t>
            </a:r>
          </a:p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University of Wisconsin-Madison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W_large_logo_crop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6169025"/>
            <a:ext cx="609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tops_logo_resize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186488"/>
            <a:ext cx="4572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0" y="6096000"/>
            <a:ext cx="9144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 bwMode="auto">
          <a:xfrm>
            <a:off x="685800" y="64008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Wisconsin Traffic Operations and Safety Laboratory 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4191000" y="64008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Department of Civil and Environmental Engineering</a:t>
            </a:r>
          </a:p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University of Wisconsin-Madison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W_large_logo_crop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6169025"/>
            <a:ext cx="609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tops_logo_resize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186488"/>
            <a:ext cx="4572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0" y="6096000"/>
            <a:ext cx="9144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 bwMode="auto">
          <a:xfrm>
            <a:off x="685800" y="64008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Wisconsin Traffic Operations and Safety Laboratory 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4191000" y="64008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Department of Civil and Environmental Engineering</a:t>
            </a:r>
          </a:p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University of Wisconsin-Madison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W_large_logo_crop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6169025"/>
            <a:ext cx="609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tops_logo_resize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186488"/>
            <a:ext cx="4572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0" y="6096000"/>
            <a:ext cx="9144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 bwMode="auto">
          <a:xfrm>
            <a:off x="685800" y="64008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Wisconsin Traffic Operations and Safety Laboratory 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4191000" y="64008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Department of Civil and Environmental Engineering</a:t>
            </a:r>
          </a:p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University of Wisconsin-Madison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UW_large_logo_crop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6169025"/>
            <a:ext cx="609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tops_logo_resize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186488"/>
            <a:ext cx="4572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6096000"/>
            <a:ext cx="9144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685800" y="64008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Wisconsin Traffic Operations and Safety Laboratory 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4191000" y="64008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Department of Civil and Environmental Engineering</a:t>
            </a:r>
          </a:p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University of Wisconsin-Madison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UW_large_logo_crop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6169025"/>
            <a:ext cx="609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tops_logo_resize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186488"/>
            <a:ext cx="4572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6096000"/>
            <a:ext cx="9144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685800" y="64008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Wisconsin Traffic Operations and Safety Laboratory </a:t>
            </a: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 bwMode="auto">
          <a:xfrm>
            <a:off x="4191000" y="64008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Department of Civil and Environmental Engineering</a:t>
            </a:r>
          </a:p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University of Wisconsin-Madison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UW_large_logo_crop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6169025"/>
            <a:ext cx="609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tops_logo_resize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186488"/>
            <a:ext cx="4572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096000"/>
            <a:ext cx="9144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 bwMode="auto">
          <a:xfrm>
            <a:off x="685800" y="64008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Wisconsin Traffic Operations and Safety Laboratory </a:t>
            </a: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 bwMode="auto">
          <a:xfrm>
            <a:off x="4191000" y="64008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Department of Civil and Environmental Engineering</a:t>
            </a:r>
          </a:p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University of Wisconsin-Madison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UW_large_logo_crop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6169025"/>
            <a:ext cx="609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tops_logo_resize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186488"/>
            <a:ext cx="4572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6096000"/>
            <a:ext cx="9144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 bwMode="auto">
          <a:xfrm>
            <a:off x="685800" y="64008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Wisconsin Traffic Operations and Safety Laboratory </a:t>
            </a:r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 bwMode="auto">
          <a:xfrm>
            <a:off x="4191000" y="64008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Department of Civil and Environmental Engineering</a:t>
            </a:r>
          </a:p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University of Wisconsin-Madison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UW_large_logo_crop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6169025"/>
            <a:ext cx="609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tops_logo_resize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186488"/>
            <a:ext cx="4572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6096000"/>
            <a:ext cx="9144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685800" y="64008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Wisconsin Traffic Operations and Safety Laboratory 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4191000" y="64008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Department of Civil and Environmental Engineering</a:t>
            </a:r>
          </a:p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University of Wisconsin-Madison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UW_large_logo_crop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6169025"/>
            <a:ext cx="609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tops_logo_resize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186488"/>
            <a:ext cx="4572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6096000"/>
            <a:ext cx="9144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685800" y="64008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Wisconsin Traffic Operations and Safety Laboratory 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4191000" y="64008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Department of Civil and Environmental Engineering</a:t>
            </a:r>
          </a:p>
          <a:p>
            <a:pPr marL="342900" indent="-342900"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University of Wisconsin-Madison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D086D25-74F1-4415-9177-0C365B9B290E}" type="datetimeFigureOut">
              <a:rPr lang="en-US"/>
              <a:pPr>
                <a:defRPr/>
              </a:pPr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6F80627-DB6C-4F64-BD7E-F8472BDD7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3" r:id="rId1"/>
    <p:sldLayoutId id="2147484684" r:id="rId2"/>
    <p:sldLayoutId id="2147484685" r:id="rId3"/>
    <p:sldLayoutId id="2147484686" r:id="rId4"/>
    <p:sldLayoutId id="2147484687" r:id="rId5"/>
    <p:sldLayoutId id="2147484688" r:id="rId6"/>
    <p:sldLayoutId id="2147484689" r:id="rId7"/>
    <p:sldLayoutId id="2147484690" r:id="rId8"/>
    <p:sldLayoutId id="2147484691" r:id="rId9"/>
    <p:sldLayoutId id="2147484692" r:id="rId10"/>
    <p:sldLayoutId id="2147484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kern="1200">
          <a:solidFill>
            <a:srgbClr val="C00000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Courier New" pitchFamily="49" charset="0"/>
        <a:buChar char="o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1371600"/>
            <a:ext cx="82296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WisTransPortal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Usage Statistics</a:t>
            </a:r>
            <a:b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May 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945559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Wisconsin Traffic Operations and Safety (TOPS) Laboratory</a:t>
            </a:r>
          </a:p>
          <a:p>
            <a:pPr algn="ctr"/>
            <a:endParaRPr lang="en-US" sz="2000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Crash Database Resolve System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1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563543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5169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LINK Agency Video Sharing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3278FE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447945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TIA Traffic Incident Alerts</a:t>
            </a:r>
            <a:endParaRPr 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000-00003678FE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228356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511 WRS Winter Road Conditions</a:t>
            </a:r>
            <a:endParaRPr 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640314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Winter Storm Report System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085535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V-SPOC ATMS Detector Data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3178FE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839907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InterCAD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Incident Data Exchange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516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WisTransPortal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Applications</a:t>
            </a:r>
            <a:b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2019 Annual - Distinct Users Per Month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19150" y="1447800"/>
            <a:ext cx="7505700" cy="42291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310055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WisTransPortal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Applications</a:t>
            </a:r>
            <a:b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2019 Annual - Average Page Hits Per Day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6800" y="1447800"/>
            <a:ext cx="6829425" cy="4295775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4901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WisTransPortal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Sitewide</a:t>
            </a:r>
            <a:b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Authenticated Page Requests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2D78FE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374255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Wisconsin Lane Closure System</a:t>
            </a:r>
            <a:endParaRPr 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3078FE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823510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Wisconsin TMP System</a:t>
            </a:r>
            <a:endParaRPr 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1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758657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8153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Crash Data Facility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000-00001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350561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Community Maps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3878FE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18734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118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SCM Safety Certification Map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19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987795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6487311"/>
      </p:ext>
    </p:extLst>
  </p:cSld>
  <p:clrMapOvr>
    <a:masterClrMapping/>
  </p:clrMapOvr>
</p:sld>
</file>

<file path=ppt/theme/theme1.xml><?xml version="1.0" encoding="utf-8"?>
<a:theme xmlns:a="http://schemas.openxmlformats.org/drawingml/2006/main" name="TOPS_ppt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TOPS_ppt2</Template>
  <TotalTime>11394</TotalTime>
  <Words>352</Words>
  <Application>Microsoft Office PowerPoint</Application>
  <PresentationFormat>On-screen Show (4:3)</PresentationFormat>
  <Paragraphs>104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Arial Narrow</vt:lpstr>
      <vt:lpstr>Calibri</vt:lpstr>
      <vt:lpstr>Courier New</vt:lpstr>
      <vt:lpstr>Trajan Pro</vt:lpstr>
      <vt:lpstr>Wingdings</vt:lpstr>
      <vt:lpstr>TOPS_ppt2</vt:lpstr>
      <vt:lpstr>WisTransPortal Usage Statistics   May 2020</vt:lpstr>
      <vt:lpstr>WisTransPortal Applications 2019 Annual - Distinct Users Per Month</vt:lpstr>
      <vt:lpstr>WisTransPortal Applications 2019 Annual - Average Page Hits Per Day</vt:lpstr>
      <vt:lpstr>WisTransPortal Sitewide Authenticated Page Requests</vt:lpstr>
      <vt:lpstr>Wisconsin Lane Closure System</vt:lpstr>
      <vt:lpstr>Wisconsin TMP System</vt:lpstr>
      <vt:lpstr>Crash Data Facility</vt:lpstr>
      <vt:lpstr>Community Maps</vt:lpstr>
      <vt:lpstr>SCM Safety Certification Map</vt:lpstr>
      <vt:lpstr>Crash Database Resolve System</vt:lpstr>
      <vt:lpstr>LINK Agency Video Sharing</vt:lpstr>
      <vt:lpstr>TIA Traffic Incident Alerts</vt:lpstr>
      <vt:lpstr>511 WRS Winter Road Conditions</vt:lpstr>
      <vt:lpstr>Winter Storm Report System</vt:lpstr>
      <vt:lpstr>V-SPOC ATMS Detector Data</vt:lpstr>
      <vt:lpstr>InterCAD Incident Data Exchange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Todd Szymkowski</dc:creator>
  <cp:lastModifiedBy>Steven Parker</cp:lastModifiedBy>
  <cp:revision>777</cp:revision>
  <cp:lastPrinted>2019-02-13T16:51:40Z</cp:lastPrinted>
  <dcterms:created xsi:type="dcterms:W3CDTF">2008-01-09T14:32:30Z</dcterms:created>
  <dcterms:modified xsi:type="dcterms:W3CDTF">2020-06-01T15:31:53Z</dcterms:modified>
</cp:coreProperties>
</file>